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CCE3-13A5-45F5-9583-8C3D481CDC07}" type="datetimeFigureOut">
              <a:rPr lang="en-US" smtClean="0"/>
              <a:t>11/6/2013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894A-752A-4A7A-B533-081A467F40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CCE3-13A5-45F5-9583-8C3D481CDC07}" type="datetimeFigureOut">
              <a:rPr lang="en-US" smtClean="0"/>
              <a:t>11/6/2013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894A-752A-4A7A-B533-081A467F40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CCE3-13A5-45F5-9583-8C3D481CDC07}" type="datetimeFigureOut">
              <a:rPr lang="en-US" smtClean="0"/>
              <a:t>11/6/2013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894A-752A-4A7A-B533-081A467F40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CCE3-13A5-45F5-9583-8C3D481CDC07}" type="datetimeFigureOut">
              <a:rPr lang="en-US" smtClean="0"/>
              <a:t>11/6/2013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894A-752A-4A7A-B533-081A467F40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CCE3-13A5-45F5-9583-8C3D481CDC07}" type="datetimeFigureOut">
              <a:rPr lang="en-US" smtClean="0"/>
              <a:t>11/6/2013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894A-752A-4A7A-B533-081A467F40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CCE3-13A5-45F5-9583-8C3D481CDC07}" type="datetimeFigureOut">
              <a:rPr lang="en-US" smtClean="0"/>
              <a:t>11/6/2013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894A-752A-4A7A-B533-081A467F40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CCE3-13A5-45F5-9583-8C3D481CDC07}" type="datetimeFigureOut">
              <a:rPr lang="en-US" smtClean="0"/>
              <a:t>11/6/2013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894A-752A-4A7A-B533-081A467F40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CCE3-13A5-45F5-9583-8C3D481CDC07}" type="datetimeFigureOut">
              <a:rPr lang="en-US" smtClean="0"/>
              <a:t>11/6/2013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894A-752A-4A7A-B533-081A467F40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CCE3-13A5-45F5-9583-8C3D481CDC07}" type="datetimeFigureOut">
              <a:rPr lang="en-US" smtClean="0"/>
              <a:t>11/6/2013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894A-752A-4A7A-B533-081A467F40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CCE3-13A5-45F5-9583-8C3D481CDC07}" type="datetimeFigureOut">
              <a:rPr lang="en-US" smtClean="0"/>
              <a:t>11/6/2013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894A-752A-4A7A-B533-081A467F40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CCE3-13A5-45F5-9583-8C3D481CDC07}" type="datetimeFigureOut">
              <a:rPr lang="en-US" smtClean="0"/>
              <a:t>11/6/2013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BF894A-752A-4A7A-B533-081A467F40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28CCE3-13A5-45F5-9583-8C3D481CDC07}" type="datetimeFigureOut">
              <a:rPr lang="en-US" smtClean="0"/>
              <a:t>11/6/2013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BF894A-752A-4A7A-B533-081A467F400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776716" y="1000207"/>
            <a:ext cx="1160943" cy="873866"/>
            <a:chOff x="2776716" y="1000207"/>
            <a:chExt cx="1160943" cy="873866"/>
          </a:xfrm>
        </p:grpSpPr>
        <p:sp>
          <p:nvSpPr>
            <p:cNvPr id="2" name="Freeform 1"/>
            <p:cNvSpPr/>
            <p:nvPr/>
          </p:nvSpPr>
          <p:spPr>
            <a:xfrm>
              <a:off x="3232899" y="1000207"/>
              <a:ext cx="15920" cy="758053"/>
            </a:xfrm>
            <a:custGeom>
              <a:avLst/>
              <a:gdLst/>
              <a:ahLst/>
              <a:cxnLst/>
              <a:rect l="0" t="0" r="0" b="0"/>
              <a:pathLst>
                <a:path w="15920" h="758053">
                  <a:moveTo>
                    <a:pt x="9878" y="0"/>
                  </a:moveTo>
                  <a:lnTo>
                    <a:pt x="1545" y="52050"/>
                  </a:lnTo>
                  <a:lnTo>
                    <a:pt x="0" y="114468"/>
                  </a:lnTo>
                  <a:lnTo>
                    <a:pt x="808" y="162009"/>
                  </a:lnTo>
                  <a:lnTo>
                    <a:pt x="6671" y="221658"/>
                  </a:lnTo>
                  <a:lnTo>
                    <a:pt x="8928" y="276376"/>
                  </a:lnTo>
                  <a:lnTo>
                    <a:pt x="9596" y="330804"/>
                  </a:lnTo>
                  <a:lnTo>
                    <a:pt x="10964" y="390864"/>
                  </a:lnTo>
                  <a:lnTo>
                    <a:pt x="15919" y="451943"/>
                  </a:lnTo>
                  <a:lnTo>
                    <a:pt x="12188" y="508776"/>
                  </a:lnTo>
                  <a:lnTo>
                    <a:pt x="10562" y="567209"/>
                  </a:lnTo>
                  <a:lnTo>
                    <a:pt x="10013" y="630061"/>
                  </a:lnTo>
                  <a:lnTo>
                    <a:pt x="9905" y="687536"/>
                  </a:lnTo>
                  <a:lnTo>
                    <a:pt x="9881" y="745531"/>
                  </a:lnTo>
                  <a:lnTo>
                    <a:pt x="9878" y="7580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76716" y="1063378"/>
              <a:ext cx="402891" cy="393244"/>
            </a:xfrm>
            <a:custGeom>
              <a:avLst/>
              <a:gdLst/>
              <a:ahLst/>
              <a:cxnLst/>
              <a:rect l="0" t="0" r="0" b="0"/>
              <a:pathLst>
                <a:path w="402891" h="393244">
                  <a:moveTo>
                    <a:pt x="402890" y="263212"/>
                  </a:moveTo>
                  <a:lnTo>
                    <a:pt x="349015" y="290723"/>
                  </a:lnTo>
                  <a:lnTo>
                    <a:pt x="286264" y="319940"/>
                  </a:lnTo>
                  <a:lnTo>
                    <a:pt x="225185" y="346130"/>
                  </a:lnTo>
                  <a:lnTo>
                    <a:pt x="169092" y="365985"/>
                  </a:lnTo>
                  <a:lnTo>
                    <a:pt x="109396" y="387325"/>
                  </a:lnTo>
                  <a:lnTo>
                    <a:pt x="80596" y="393243"/>
                  </a:lnTo>
                  <a:lnTo>
                    <a:pt x="52198" y="391973"/>
                  </a:lnTo>
                  <a:lnTo>
                    <a:pt x="30218" y="384390"/>
                  </a:lnTo>
                  <a:lnTo>
                    <a:pt x="21081" y="379093"/>
                  </a:lnTo>
                  <a:lnTo>
                    <a:pt x="7809" y="360728"/>
                  </a:lnTo>
                  <a:lnTo>
                    <a:pt x="2632" y="349280"/>
                  </a:lnTo>
                  <a:lnTo>
                    <a:pt x="0" y="320962"/>
                  </a:lnTo>
                  <a:lnTo>
                    <a:pt x="5095" y="272134"/>
                  </a:lnTo>
                  <a:lnTo>
                    <a:pt x="14013" y="217503"/>
                  </a:lnTo>
                  <a:lnTo>
                    <a:pt x="24065" y="166221"/>
                  </a:lnTo>
                  <a:lnTo>
                    <a:pt x="41438" y="104037"/>
                  </a:lnTo>
                  <a:lnTo>
                    <a:pt x="52335" y="43600"/>
                  </a:lnTo>
                  <a:lnTo>
                    <a:pt x="5544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516518" y="171614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916601" y="1052849"/>
              <a:ext cx="21058" cy="821224"/>
            </a:xfrm>
            <a:custGeom>
              <a:avLst/>
              <a:gdLst/>
              <a:ahLst/>
              <a:cxnLst/>
              <a:rect l="0" t="0" r="0" b="0"/>
              <a:pathLst>
                <a:path w="21058" h="821224">
                  <a:moveTo>
                    <a:pt x="0" y="0"/>
                  </a:moveTo>
                  <a:lnTo>
                    <a:pt x="0" y="52051"/>
                  </a:lnTo>
                  <a:lnTo>
                    <a:pt x="0" y="105110"/>
                  </a:lnTo>
                  <a:lnTo>
                    <a:pt x="0" y="154756"/>
                  </a:lnTo>
                  <a:lnTo>
                    <a:pt x="0" y="205341"/>
                  </a:lnTo>
                  <a:lnTo>
                    <a:pt x="0" y="264783"/>
                  </a:lnTo>
                  <a:lnTo>
                    <a:pt x="3119" y="326849"/>
                  </a:lnTo>
                  <a:lnTo>
                    <a:pt x="7235" y="369874"/>
                  </a:lnTo>
                  <a:lnTo>
                    <a:pt x="9065" y="416293"/>
                  </a:lnTo>
                  <a:lnTo>
                    <a:pt x="9878" y="461100"/>
                  </a:lnTo>
                  <a:lnTo>
                    <a:pt x="11409" y="504411"/>
                  </a:lnTo>
                  <a:lnTo>
                    <a:pt x="17678" y="567086"/>
                  </a:lnTo>
                  <a:lnTo>
                    <a:pt x="20055" y="624391"/>
                  </a:lnTo>
                  <a:lnTo>
                    <a:pt x="20760" y="684134"/>
                  </a:lnTo>
                  <a:lnTo>
                    <a:pt x="20969" y="738230"/>
                  </a:lnTo>
                  <a:lnTo>
                    <a:pt x="21039" y="792784"/>
                  </a:lnTo>
                  <a:lnTo>
                    <a:pt x="21057" y="8212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465041" y="2487801"/>
            <a:ext cx="5420380" cy="1870998"/>
            <a:chOff x="1465041" y="2487801"/>
            <a:chExt cx="5420380" cy="1870998"/>
          </a:xfrm>
        </p:grpSpPr>
        <p:sp>
          <p:nvSpPr>
            <p:cNvPr id="7" name="Freeform 6"/>
            <p:cNvSpPr/>
            <p:nvPr/>
          </p:nvSpPr>
          <p:spPr>
            <a:xfrm>
              <a:off x="1465041" y="2487801"/>
              <a:ext cx="636528" cy="712863"/>
            </a:xfrm>
            <a:custGeom>
              <a:avLst/>
              <a:gdLst/>
              <a:ahLst/>
              <a:cxnLst/>
              <a:rect l="0" t="0" r="0" b="0"/>
              <a:pathLst>
                <a:path w="636528" h="712863">
                  <a:moveTo>
                    <a:pt x="61591" y="649691"/>
                  </a:moveTo>
                  <a:lnTo>
                    <a:pt x="61591" y="600760"/>
                  </a:lnTo>
                  <a:lnTo>
                    <a:pt x="61591" y="552914"/>
                  </a:lnTo>
                  <a:lnTo>
                    <a:pt x="56002" y="495524"/>
                  </a:lnTo>
                  <a:lnTo>
                    <a:pt x="50868" y="443157"/>
                  </a:lnTo>
                  <a:lnTo>
                    <a:pt x="39802" y="385326"/>
                  </a:lnTo>
                  <a:lnTo>
                    <a:pt x="33190" y="342682"/>
                  </a:lnTo>
                  <a:lnTo>
                    <a:pt x="26351" y="296434"/>
                  </a:lnTo>
                  <a:lnTo>
                    <a:pt x="15924" y="246715"/>
                  </a:lnTo>
                  <a:lnTo>
                    <a:pt x="5426" y="198578"/>
                  </a:lnTo>
                  <a:lnTo>
                    <a:pt x="496" y="147270"/>
                  </a:lnTo>
                  <a:lnTo>
                    <a:pt x="0" y="85937"/>
                  </a:lnTo>
                  <a:lnTo>
                    <a:pt x="8116" y="45265"/>
                  </a:lnTo>
                  <a:lnTo>
                    <a:pt x="18717" y="25818"/>
                  </a:lnTo>
                  <a:lnTo>
                    <a:pt x="34347" y="12495"/>
                  </a:lnTo>
                  <a:lnTo>
                    <a:pt x="43428" y="7305"/>
                  </a:lnTo>
                  <a:lnTo>
                    <a:pt x="89745" y="0"/>
                  </a:lnTo>
                  <a:lnTo>
                    <a:pt x="142332" y="9014"/>
                  </a:lnTo>
                  <a:lnTo>
                    <a:pt x="194959" y="20913"/>
                  </a:lnTo>
                  <a:lnTo>
                    <a:pt x="248332" y="42650"/>
                  </a:lnTo>
                  <a:lnTo>
                    <a:pt x="308970" y="63156"/>
                  </a:lnTo>
                  <a:lnTo>
                    <a:pt x="366218" y="92546"/>
                  </a:lnTo>
                  <a:lnTo>
                    <a:pt x="419468" y="134125"/>
                  </a:lnTo>
                  <a:lnTo>
                    <a:pt x="482723" y="187544"/>
                  </a:lnTo>
                  <a:lnTo>
                    <a:pt x="538665" y="249705"/>
                  </a:lnTo>
                  <a:lnTo>
                    <a:pt x="590428" y="312787"/>
                  </a:lnTo>
                  <a:lnTo>
                    <a:pt x="620886" y="365423"/>
                  </a:lnTo>
                  <a:lnTo>
                    <a:pt x="635539" y="409875"/>
                  </a:lnTo>
                  <a:lnTo>
                    <a:pt x="636527" y="472555"/>
                  </a:lnTo>
                  <a:lnTo>
                    <a:pt x="625804" y="530083"/>
                  </a:lnTo>
                  <a:lnTo>
                    <a:pt x="610261" y="558750"/>
                  </a:lnTo>
                  <a:lnTo>
                    <a:pt x="582878" y="589396"/>
                  </a:lnTo>
                  <a:lnTo>
                    <a:pt x="520884" y="632088"/>
                  </a:lnTo>
                  <a:lnTo>
                    <a:pt x="457642" y="657089"/>
                  </a:lnTo>
                  <a:lnTo>
                    <a:pt x="404725" y="673639"/>
                  </a:lnTo>
                  <a:lnTo>
                    <a:pt x="343560" y="691724"/>
                  </a:lnTo>
                  <a:lnTo>
                    <a:pt x="289254" y="700238"/>
                  </a:lnTo>
                  <a:lnTo>
                    <a:pt x="233466" y="709155"/>
                  </a:lnTo>
                  <a:lnTo>
                    <a:pt x="171147" y="712130"/>
                  </a:lnTo>
                  <a:lnTo>
                    <a:pt x="127977" y="712645"/>
                  </a:lnTo>
                  <a:lnTo>
                    <a:pt x="103705" y="7128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95212" y="2842694"/>
              <a:ext cx="10530" cy="263213"/>
            </a:xfrm>
            <a:custGeom>
              <a:avLst/>
              <a:gdLst/>
              <a:ahLst/>
              <a:cxnLst/>
              <a:rect l="0" t="0" r="0" b="0"/>
              <a:pathLst>
                <a:path w="10530" h="263213">
                  <a:moveTo>
                    <a:pt x="0" y="0"/>
                  </a:moveTo>
                  <a:lnTo>
                    <a:pt x="0" y="50433"/>
                  </a:lnTo>
                  <a:lnTo>
                    <a:pt x="0" y="105410"/>
                  </a:lnTo>
                  <a:lnTo>
                    <a:pt x="1170" y="154715"/>
                  </a:lnTo>
                  <a:lnTo>
                    <a:pt x="7236" y="209228"/>
                  </a:lnTo>
                  <a:lnTo>
                    <a:pt x="10529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95212" y="267423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21554" y="2832165"/>
              <a:ext cx="263213" cy="326137"/>
            </a:xfrm>
            <a:custGeom>
              <a:avLst/>
              <a:gdLst/>
              <a:ahLst/>
              <a:cxnLst/>
              <a:rect l="0" t="0" r="0" b="0"/>
              <a:pathLst>
                <a:path w="263213" h="326137">
                  <a:moveTo>
                    <a:pt x="0" y="21057"/>
                  </a:moveTo>
                  <a:lnTo>
                    <a:pt x="26364" y="84508"/>
                  </a:lnTo>
                  <a:lnTo>
                    <a:pt x="46156" y="132014"/>
                  </a:lnTo>
                  <a:lnTo>
                    <a:pt x="66838" y="183135"/>
                  </a:lnTo>
                  <a:lnTo>
                    <a:pt x="94788" y="243452"/>
                  </a:lnTo>
                  <a:lnTo>
                    <a:pt x="129856" y="301035"/>
                  </a:lnTo>
                  <a:lnTo>
                    <a:pt x="143891" y="319407"/>
                  </a:lnTo>
                  <a:lnTo>
                    <a:pt x="152079" y="324072"/>
                  </a:lnTo>
                  <a:lnTo>
                    <a:pt x="170536" y="326136"/>
                  </a:lnTo>
                  <a:lnTo>
                    <a:pt x="176862" y="320370"/>
                  </a:lnTo>
                  <a:lnTo>
                    <a:pt x="193436" y="258680"/>
                  </a:lnTo>
                  <a:lnTo>
                    <a:pt x="207142" y="209415"/>
                  </a:lnTo>
                  <a:lnTo>
                    <a:pt x="217613" y="161355"/>
                  </a:lnTo>
                  <a:lnTo>
                    <a:pt x="228124" y="105521"/>
                  </a:lnTo>
                  <a:lnTo>
                    <a:pt x="242157" y="43548"/>
                  </a:lnTo>
                  <a:lnTo>
                    <a:pt x="249175" y="19355"/>
                  </a:lnTo>
                  <a:lnTo>
                    <a:pt x="26321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74279" y="2842694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3120" y="57264"/>
                  </a:lnTo>
                  <a:lnTo>
                    <a:pt x="8334" y="109774"/>
                  </a:lnTo>
                  <a:lnTo>
                    <a:pt x="9879" y="166666"/>
                  </a:lnTo>
                  <a:lnTo>
                    <a:pt x="10336" y="217449"/>
                  </a:lnTo>
                  <a:lnTo>
                    <a:pt x="13591" y="255892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16393" y="26637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72020" y="2779523"/>
              <a:ext cx="299499" cy="368498"/>
            </a:xfrm>
            <a:custGeom>
              <a:avLst/>
              <a:gdLst/>
              <a:ahLst/>
              <a:cxnLst/>
              <a:rect l="0" t="0" r="0" b="0"/>
              <a:pathLst>
                <a:path w="299499" h="368498">
                  <a:moveTo>
                    <a:pt x="181285" y="0"/>
                  </a:moveTo>
                  <a:lnTo>
                    <a:pt x="119193" y="14654"/>
                  </a:lnTo>
                  <a:lnTo>
                    <a:pt x="58514" y="49803"/>
                  </a:lnTo>
                  <a:lnTo>
                    <a:pt x="24416" y="81567"/>
                  </a:lnTo>
                  <a:lnTo>
                    <a:pt x="3264" y="120614"/>
                  </a:lnTo>
                  <a:lnTo>
                    <a:pt x="0" y="144853"/>
                  </a:lnTo>
                  <a:lnTo>
                    <a:pt x="3618" y="166155"/>
                  </a:lnTo>
                  <a:lnTo>
                    <a:pt x="13025" y="183421"/>
                  </a:lnTo>
                  <a:lnTo>
                    <a:pt x="28124" y="195774"/>
                  </a:lnTo>
                  <a:lnTo>
                    <a:pt x="37064" y="200706"/>
                  </a:lnTo>
                  <a:lnTo>
                    <a:pt x="92269" y="208622"/>
                  </a:lnTo>
                  <a:lnTo>
                    <a:pt x="152567" y="210185"/>
                  </a:lnTo>
                  <a:lnTo>
                    <a:pt x="209278" y="216083"/>
                  </a:lnTo>
                  <a:lnTo>
                    <a:pt x="265040" y="240224"/>
                  </a:lnTo>
                  <a:lnTo>
                    <a:pt x="275726" y="244377"/>
                  </a:lnTo>
                  <a:lnTo>
                    <a:pt x="290719" y="258351"/>
                  </a:lnTo>
                  <a:lnTo>
                    <a:pt x="296355" y="266990"/>
                  </a:lnTo>
                  <a:lnTo>
                    <a:pt x="299498" y="285948"/>
                  </a:lnTo>
                  <a:lnTo>
                    <a:pt x="295825" y="306072"/>
                  </a:lnTo>
                  <a:lnTo>
                    <a:pt x="286394" y="326715"/>
                  </a:lnTo>
                  <a:lnTo>
                    <a:pt x="268165" y="341349"/>
                  </a:lnTo>
                  <a:lnTo>
                    <a:pt x="223923" y="360275"/>
                  </a:lnTo>
                  <a:lnTo>
                    <a:pt x="172983" y="366873"/>
                  </a:lnTo>
                  <a:lnTo>
                    <a:pt x="117861" y="368177"/>
                  </a:lnTo>
                  <a:lnTo>
                    <a:pt x="76000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27046" y="2884808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8333" y="48931"/>
                  </a:lnTo>
                  <a:lnTo>
                    <a:pt x="15684" y="108061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48103" y="27374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37616" y="2558425"/>
              <a:ext cx="356029" cy="577198"/>
            </a:xfrm>
            <a:custGeom>
              <a:avLst/>
              <a:gdLst/>
              <a:ahLst/>
              <a:cxnLst/>
              <a:rect l="0" t="0" r="0" b="0"/>
              <a:pathLst>
                <a:path w="356029" h="577198">
                  <a:moveTo>
                    <a:pt x="0" y="0"/>
                  </a:moveTo>
                  <a:lnTo>
                    <a:pt x="3120" y="60383"/>
                  </a:lnTo>
                  <a:lnTo>
                    <a:pt x="8334" y="111868"/>
                  </a:lnTo>
                  <a:lnTo>
                    <a:pt x="15684" y="171186"/>
                  </a:lnTo>
                  <a:lnTo>
                    <a:pt x="21166" y="227963"/>
                  </a:lnTo>
                  <a:lnTo>
                    <a:pt x="29181" y="284239"/>
                  </a:lnTo>
                  <a:lnTo>
                    <a:pt x="36700" y="340415"/>
                  </a:lnTo>
                  <a:lnTo>
                    <a:pt x="42214" y="396572"/>
                  </a:lnTo>
                  <a:lnTo>
                    <a:pt x="53356" y="455844"/>
                  </a:lnTo>
                  <a:lnTo>
                    <a:pt x="61232" y="517942"/>
                  </a:lnTo>
                  <a:lnTo>
                    <a:pt x="59539" y="525449"/>
                  </a:lnTo>
                  <a:lnTo>
                    <a:pt x="56070" y="528114"/>
                  </a:lnTo>
                  <a:lnTo>
                    <a:pt x="51418" y="527551"/>
                  </a:lnTo>
                  <a:lnTo>
                    <a:pt x="48317" y="522496"/>
                  </a:lnTo>
                  <a:lnTo>
                    <a:pt x="42931" y="467907"/>
                  </a:lnTo>
                  <a:lnTo>
                    <a:pt x="50681" y="413653"/>
                  </a:lnTo>
                  <a:lnTo>
                    <a:pt x="63477" y="360996"/>
                  </a:lnTo>
                  <a:lnTo>
                    <a:pt x="72666" y="338257"/>
                  </a:lnTo>
                  <a:lnTo>
                    <a:pt x="111475" y="290035"/>
                  </a:lnTo>
                  <a:lnTo>
                    <a:pt x="138705" y="267390"/>
                  </a:lnTo>
                  <a:lnTo>
                    <a:pt x="161862" y="259220"/>
                  </a:lnTo>
                  <a:lnTo>
                    <a:pt x="188922" y="256758"/>
                  </a:lnTo>
                  <a:lnTo>
                    <a:pt x="234701" y="263120"/>
                  </a:lnTo>
                  <a:lnTo>
                    <a:pt x="271533" y="280472"/>
                  </a:lnTo>
                  <a:lnTo>
                    <a:pt x="312299" y="317184"/>
                  </a:lnTo>
                  <a:lnTo>
                    <a:pt x="335859" y="354073"/>
                  </a:lnTo>
                  <a:lnTo>
                    <a:pt x="348142" y="384313"/>
                  </a:lnTo>
                  <a:lnTo>
                    <a:pt x="356028" y="441854"/>
                  </a:lnTo>
                  <a:lnTo>
                    <a:pt x="351997" y="498281"/>
                  </a:lnTo>
                  <a:lnTo>
                    <a:pt x="343226" y="520155"/>
                  </a:lnTo>
                  <a:lnTo>
                    <a:pt x="330360" y="537676"/>
                  </a:lnTo>
                  <a:lnTo>
                    <a:pt x="312943" y="553262"/>
                  </a:lnTo>
                  <a:lnTo>
                    <a:pt x="277817" y="569601"/>
                  </a:lnTo>
                  <a:lnTo>
                    <a:pt x="222857" y="577197"/>
                  </a:lnTo>
                  <a:lnTo>
                    <a:pt x="175086" y="576173"/>
                  </a:lnTo>
                  <a:lnTo>
                    <a:pt x="122669" y="559172"/>
                  </a:lnTo>
                  <a:lnTo>
                    <a:pt x="94757" y="5474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53513" y="2832165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0" y="57265"/>
                  </a:lnTo>
                  <a:lnTo>
                    <a:pt x="3119" y="109775"/>
                  </a:lnTo>
                  <a:lnTo>
                    <a:pt x="8333" y="163548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42984" y="26952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53554" y="2547896"/>
              <a:ext cx="21058" cy="579068"/>
            </a:xfrm>
            <a:custGeom>
              <a:avLst/>
              <a:gdLst/>
              <a:ahLst/>
              <a:cxnLst/>
              <a:rect l="0" t="0" r="0" b="0"/>
              <a:pathLst>
                <a:path w="21058" h="579068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60786"/>
                  </a:lnTo>
                  <a:lnTo>
                    <a:pt x="1170" y="217460"/>
                  </a:lnTo>
                  <a:lnTo>
                    <a:pt x="8333" y="273715"/>
                  </a:lnTo>
                  <a:lnTo>
                    <a:pt x="10095" y="329888"/>
                  </a:lnTo>
                  <a:lnTo>
                    <a:pt x="10443" y="388383"/>
                  </a:lnTo>
                  <a:lnTo>
                    <a:pt x="11673" y="441460"/>
                  </a:lnTo>
                  <a:lnTo>
                    <a:pt x="18857" y="495734"/>
                  </a:lnTo>
                  <a:lnTo>
                    <a:pt x="20622" y="551168"/>
                  </a:lnTo>
                  <a:lnTo>
                    <a:pt x="21057" y="5790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64124" y="2937450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0" y="0"/>
                  </a:moveTo>
                  <a:lnTo>
                    <a:pt x="7236" y="27557"/>
                  </a:lnTo>
                  <a:lnTo>
                    <a:pt x="9878" y="86899"/>
                  </a:lnTo>
                  <a:lnTo>
                    <a:pt x="10400" y="149357"/>
                  </a:lnTo>
                  <a:lnTo>
                    <a:pt x="10529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16767" y="276899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90545" y="2674238"/>
              <a:ext cx="21021" cy="505369"/>
            </a:xfrm>
            <a:custGeom>
              <a:avLst/>
              <a:gdLst/>
              <a:ahLst/>
              <a:cxnLst/>
              <a:rect l="0" t="0" r="0" b="0"/>
              <a:pathLst>
                <a:path w="21021" h="505369">
                  <a:moveTo>
                    <a:pt x="10491" y="0"/>
                  </a:moveTo>
                  <a:lnTo>
                    <a:pt x="7372" y="55170"/>
                  </a:lnTo>
                  <a:lnTo>
                    <a:pt x="2158" y="110323"/>
                  </a:lnTo>
                  <a:lnTo>
                    <a:pt x="613" y="159420"/>
                  </a:lnTo>
                  <a:lnTo>
                    <a:pt x="91" y="222823"/>
                  </a:lnTo>
                  <a:lnTo>
                    <a:pt x="0" y="271782"/>
                  </a:lnTo>
                  <a:lnTo>
                    <a:pt x="7206" y="332322"/>
                  </a:lnTo>
                  <a:lnTo>
                    <a:pt x="9842" y="389341"/>
                  </a:lnTo>
                  <a:lnTo>
                    <a:pt x="17641" y="452481"/>
                  </a:lnTo>
                  <a:lnTo>
                    <a:pt x="21020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85223" y="2926922"/>
              <a:ext cx="294799" cy="63172"/>
            </a:xfrm>
            <a:custGeom>
              <a:avLst/>
              <a:gdLst/>
              <a:ahLst/>
              <a:cxnLst/>
              <a:rect l="0" t="0" r="0" b="0"/>
              <a:pathLst>
                <a:path w="294799" h="63172">
                  <a:moveTo>
                    <a:pt x="294798" y="0"/>
                  </a:moveTo>
                  <a:lnTo>
                    <a:pt x="245867" y="11453"/>
                  </a:lnTo>
                  <a:lnTo>
                    <a:pt x="198022" y="18211"/>
                  </a:lnTo>
                  <a:lnTo>
                    <a:pt x="140631" y="26084"/>
                  </a:lnTo>
                  <a:lnTo>
                    <a:pt x="89632" y="35545"/>
                  </a:lnTo>
                  <a:lnTo>
                    <a:pt x="29837" y="5528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90549" y="2979564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0" y="0"/>
                  </a:moveTo>
                  <a:lnTo>
                    <a:pt x="20243" y="43963"/>
                  </a:lnTo>
                  <a:lnTo>
                    <a:pt x="61330" y="100214"/>
                  </a:lnTo>
                  <a:lnTo>
                    <a:pt x="105285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01077" y="2926922"/>
              <a:ext cx="252685" cy="642239"/>
            </a:xfrm>
            <a:custGeom>
              <a:avLst/>
              <a:gdLst/>
              <a:ahLst/>
              <a:cxnLst/>
              <a:rect l="0" t="0" r="0" b="0"/>
              <a:pathLst>
                <a:path w="252685" h="642239">
                  <a:moveTo>
                    <a:pt x="252684" y="0"/>
                  </a:moveTo>
                  <a:lnTo>
                    <a:pt x="238112" y="57264"/>
                  </a:lnTo>
                  <a:lnTo>
                    <a:pt x="219901" y="97296"/>
                  </a:lnTo>
                  <a:lnTo>
                    <a:pt x="187213" y="158150"/>
                  </a:lnTo>
                  <a:lnTo>
                    <a:pt x="154115" y="219005"/>
                  </a:lnTo>
                  <a:lnTo>
                    <a:pt x="129402" y="274020"/>
                  </a:lnTo>
                  <a:lnTo>
                    <a:pt x="107320" y="335537"/>
                  </a:lnTo>
                  <a:lnTo>
                    <a:pt x="87301" y="386677"/>
                  </a:lnTo>
                  <a:lnTo>
                    <a:pt x="66551" y="444464"/>
                  </a:lnTo>
                  <a:lnTo>
                    <a:pt x="45586" y="500450"/>
                  </a:lnTo>
                  <a:lnTo>
                    <a:pt x="30145" y="554084"/>
                  </a:lnTo>
                  <a:lnTo>
                    <a:pt x="5588" y="616158"/>
                  </a:lnTo>
                  <a:lnTo>
                    <a:pt x="0" y="6422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93236" y="2772821"/>
              <a:ext cx="313335" cy="316563"/>
            </a:xfrm>
            <a:custGeom>
              <a:avLst/>
              <a:gdLst/>
              <a:ahLst/>
              <a:cxnLst/>
              <a:rect l="0" t="0" r="0" b="0"/>
              <a:pathLst>
                <a:path w="313335" h="316563">
                  <a:moveTo>
                    <a:pt x="239634" y="122515"/>
                  </a:moveTo>
                  <a:lnTo>
                    <a:pt x="213270" y="60235"/>
                  </a:lnTo>
                  <a:lnTo>
                    <a:pt x="192308" y="23473"/>
                  </a:lnTo>
                  <a:lnTo>
                    <a:pt x="174147" y="9087"/>
                  </a:lnTo>
                  <a:lnTo>
                    <a:pt x="151257" y="1913"/>
                  </a:lnTo>
                  <a:lnTo>
                    <a:pt x="138602" y="0"/>
                  </a:lnTo>
                  <a:lnTo>
                    <a:pt x="115183" y="4113"/>
                  </a:lnTo>
                  <a:lnTo>
                    <a:pt x="71551" y="25818"/>
                  </a:lnTo>
                  <a:lnTo>
                    <a:pt x="45292" y="51360"/>
                  </a:lnTo>
                  <a:lnTo>
                    <a:pt x="22694" y="101008"/>
                  </a:lnTo>
                  <a:lnTo>
                    <a:pt x="5990" y="149028"/>
                  </a:lnTo>
                  <a:lnTo>
                    <a:pt x="0" y="199131"/>
                  </a:lnTo>
                  <a:lnTo>
                    <a:pt x="1097" y="255456"/>
                  </a:lnTo>
                  <a:lnTo>
                    <a:pt x="7276" y="278696"/>
                  </a:lnTo>
                  <a:lnTo>
                    <a:pt x="17821" y="300724"/>
                  </a:lnTo>
                  <a:lnTo>
                    <a:pt x="26248" y="308001"/>
                  </a:lnTo>
                  <a:lnTo>
                    <a:pt x="48090" y="316088"/>
                  </a:lnTo>
                  <a:lnTo>
                    <a:pt x="70276" y="316562"/>
                  </a:lnTo>
                  <a:lnTo>
                    <a:pt x="91834" y="311704"/>
                  </a:lnTo>
                  <a:lnTo>
                    <a:pt x="123702" y="294645"/>
                  </a:lnTo>
                  <a:lnTo>
                    <a:pt x="162792" y="258032"/>
                  </a:lnTo>
                  <a:lnTo>
                    <a:pt x="177406" y="236557"/>
                  </a:lnTo>
                  <a:lnTo>
                    <a:pt x="200229" y="176542"/>
                  </a:lnTo>
                  <a:lnTo>
                    <a:pt x="205731" y="138393"/>
                  </a:lnTo>
                  <a:lnTo>
                    <a:pt x="205334" y="134271"/>
                  </a:lnTo>
                  <a:lnTo>
                    <a:pt x="203899" y="136201"/>
                  </a:lnTo>
                  <a:lnTo>
                    <a:pt x="201773" y="142168"/>
                  </a:lnTo>
                  <a:lnTo>
                    <a:pt x="204369" y="172922"/>
                  </a:lnTo>
                  <a:lnTo>
                    <a:pt x="216897" y="216830"/>
                  </a:lnTo>
                  <a:lnTo>
                    <a:pt x="247356" y="269856"/>
                  </a:lnTo>
                  <a:lnTo>
                    <a:pt x="264123" y="284707"/>
                  </a:lnTo>
                  <a:lnTo>
                    <a:pt x="313334" y="3120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340448" y="2844189"/>
              <a:ext cx="208278" cy="282775"/>
            </a:xfrm>
            <a:custGeom>
              <a:avLst/>
              <a:gdLst/>
              <a:ahLst/>
              <a:cxnLst/>
              <a:rect l="0" t="0" r="0" b="0"/>
              <a:pathLst>
                <a:path w="208278" h="282775">
                  <a:moveTo>
                    <a:pt x="18764" y="82733"/>
                  </a:moveTo>
                  <a:lnTo>
                    <a:pt x="18765" y="136877"/>
                  </a:lnTo>
                  <a:lnTo>
                    <a:pt x="18765" y="191824"/>
                  </a:lnTo>
                  <a:lnTo>
                    <a:pt x="26000" y="247738"/>
                  </a:lnTo>
                  <a:lnTo>
                    <a:pt x="27829" y="275781"/>
                  </a:lnTo>
                  <a:lnTo>
                    <a:pt x="25977" y="281622"/>
                  </a:lnTo>
                  <a:lnTo>
                    <a:pt x="22403" y="282006"/>
                  </a:lnTo>
                  <a:lnTo>
                    <a:pt x="17680" y="278753"/>
                  </a:lnTo>
                  <a:lnTo>
                    <a:pt x="5445" y="257406"/>
                  </a:lnTo>
                  <a:lnTo>
                    <a:pt x="0" y="217676"/>
                  </a:lnTo>
                  <a:lnTo>
                    <a:pt x="3975" y="168859"/>
                  </a:lnTo>
                  <a:lnTo>
                    <a:pt x="14630" y="108368"/>
                  </a:lnTo>
                  <a:lnTo>
                    <a:pt x="21067" y="54478"/>
                  </a:lnTo>
                  <a:lnTo>
                    <a:pt x="33095" y="20549"/>
                  </a:lnTo>
                  <a:lnTo>
                    <a:pt x="38846" y="9691"/>
                  </a:lnTo>
                  <a:lnTo>
                    <a:pt x="47360" y="3623"/>
                  </a:lnTo>
                  <a:lnTo>
                    <a:pt x="69298" y="0"/>
                  </a:lnTo>
                  <a:lnTo>
                    <a:pt x="102367" y="4537"/>
                  </a:lnTo>
                  <a:lnTo>
                    <a:pt x="134393" y="24469"/>
                  </a:lnTo>
                  <a:lnTo>
                    <a:pt x="166109" y="58191"/>
                  </a:lnTo>
                  <a:lnTo>
                    <a:pt x="186554" y="97818"/>
                  </a:lnTo>
                  <a:lnTo>
                    <a:pt x="202773" y="160365"/>
                  </a:lnTo>
                  <a:lnTo>
                    <a:pt x="207190" y="218994"/>
                  </a:lnTo>
                  <a:lnTo>
                    <a:pt x="207955" y="255297"/>
                  </a:lnTo>
                  <a:lnTo>
                    <a:pt x="208277" y="2827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615385" y="2598189"/>
              <a:ext cx="270036" cy="594686"/>
            </a:xfrm>
            <a:custGeom>
              <a:avLst/>
              <a:gdLst/>
              <a:ahLst/>
              <a:cxnLst/>
              <a:rect l="0" t="0" r="0" b="0"/>
              <a:pathLst>
                <a:path w="270036" h="594686">
                  <a:moveTo>
                    <a:pt x="186024" y="455075"/>
                  </a:moveTo>
                  <a:lnTo>
                    <a:pt x="186024" y="396458"/>
                  </a:lnTo>
                  <a:lnTo>
                    <a:pt x="174846" y="361668"/>
                  </a:lnTo>
                  <a:lnTo>
                    <a:pt x="156716" y="334722"/>
                  </a:lnTo>
                  <a:lnTo>
                    <a:pt x="130938" y="317509"/>
                  </a:lnTo>
                  <a:lnTo>
                    <a:pt x="108119" y="315166"/>
                  </a:lnTo>
                  <a:lnTo>
                    <a:pt x="83549" y="319194"/>
                  </a:lnTo>
                  <a:lnTo>
                    <a:pt x="60931" y="328783"/>
                  </a:lnTo>
                  <a:lnTo>
                    <a:pt x="34056" y="352924"/>
                  </a:lnTo>
                  <a:lnTo>
                    <a:pt x="8286" y="411178"/>
                  </a:lnTo>
                  <a:lnTo>
                    <a:pt x="0" y="447138"/>
                  </a:lnTo>
                  <a:lnTo>
                    <a:pt x="664" y="487428"/>
                  </a:lnTo>
                  <a:lnTo>
                    <a:pt x="6546" y="512738"/>
                  </a:lnTo>
                  <a:lnTo>
                    <a:pt x="36642" y="569144"/>
                  </a:lnTo>
                  <a:lnTo>
                    <a:pt x="62214" y="585839"/>
                  </a:lnTo>
                  <a:lnTo>
                    <a:pt x="81865" y="594301"/>
                  </a:lnTo>
                  <a:lnTo>
                    <a:pt x="90848" y="594685"/>
                  </a:lnTo>
                  <a:lnTo>
                    <a:pt x="107069" y="588874"/>
                  </a:lnTo>
                  <a:lnTo>
                    <a:pt x="156365" y="547174"/>
                  </a:lnTo>
                  <a:lnTo>
                    <a:pt x="188528" y="504853"/>
                  </a:lnTo>
                  <a:lnTo>
                    <a:pt x="214291" y="448833"/>
                  </a:lnTo>
                  <a:lnTo>
                    <a:pt x="230992" y="397690"/>
                  </a:lnTo>
                  <a:lnTo>
                    <a:pt x="249109" y="336904"/>
                  </a:lnTo>
                  <a:lnTo>
                    <a:pt x="257627" y="282644"/>
                  </a:lnTo>
                  <a:lnTo>
                    <a:pt x="266545" y="226865"/>
                  </a:lnTo>
                  <a:lnTo>
                    <a:pt x="269520" y="164548"/>
                  </a:lnTo>
                  <a:lnTo>
                    <a:pt x="270035" y="105781"/>
                  </a:lnTo>
                  <a:lnTo>
                    <a:pt x="267069" y="53273"/>
                  </a:lnTo>
                  <a:lnTo>
                    <a:pt x="255585" y="4089"/>
                  </a:lnTo>
                  <a:lnTo>
                    <a:pt x="249946" y="0"/>
                  </a:lnTo>
                  <a:lnTo>
                    <a:pt x="242677" y="783"/>
                  </a:lnTo>
                  <a:lnTo>
                    <a:pt x="234321" y="4815"/>
                  </a:lnTo>
                  <a:lnTo>
                    <a:pt x="221918" y="28012"/>
                  </a:lnTo>
                  <a:lnTo>
                    <a:pt x="211477" y="80533"/>
                  </a:lnTo>
                  <a:lnTo>
                    <a:pt x="208383" y="134309"/>
                  </a:lnTo>
                  <a:lnTo>
                    <a:pt x="207338" y="194402"/>
                  </a:lnTo>
                  <a:lnTo>
                    <a:pt x="214368" y="251332"/>
                  </a:lnTo>
                  <a:lnTo>
                    <a:pt x="220089" y="310758"/>
                  </a:lnTo>
                  <a:lnTo>
                    <a:pt x="228873" y="367471"/>
                  </a:lnTo>
                  <a:lnTo>
                    <a:pt x="235765" y="429898"/>
                  </a:lnTo>
                  <a:lnTo>
                    <a:pt x="238667" y="4866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74735" y="3779730"/>
              <a:ext cx="21032" cy="579069"/>
            </a:xfrm>
            <a:custGeom>
              <a:avLst/>
              <a:gdLst/>
              <a:ahLst/>
              <a:cxnLst/>
              <a:rect l="0" t="0" r="0" b="0"/>
              <a:pathLst>
                <a:path w="21032" h="579069">
                  <a:moveTo>
                    <a:pt x="0" y="0"/>
                  </a:moveTo>
                  <a:lnTo>
                    <a:pt x="1170" y="50433"/>
                  </a:lnTo>
                  <a:lnTo>
                    <a:pt x="7236" y="107750"/>
                  </a:lnTo>
                  <a:lnTo>
                    <a:pt x="9553" y="166847"/>
                  </a:lnTo>
                  <a:lnTo>
                    <a:pt x="13456" y="229923"/>
                  </a:lnTo>
                  <a:lnTo>
                    <a:pt x="19556" y="287443"/>
                  </a:lnTo>
                  <a:lnTo>
                    <a:pt x="20761" y="343865"/>
                  </a:lnTo>
                  <a:lnTo>
                    <a:pt x="20970" y="389535"/>
                  </a:lnTo>
                  <a:lnTo>
                    <a:pt x="21031" y="452200"/>
                  </a:lnTo>
                  <a:lnTo>
                    <a:pt x="19880" y="513401"/>
                  </a:lnTo>
                  <a:lnTo>
                    <a:pt x="12723" y="564710"/>
                  </a:lnTo>
                  <a:lnTo>
                    <a:pt x="10529" y="5790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106321" y="3695502"/>
              <a:ext cx="336913" cy="94758"/>
            </a:xfrm>
            <a:custGeom>
              <a:avLst/>
              <a:gdLst/>
              <a:ahLst/>
              <a:cxnLst/>
              <a:rect l="0" t="0" r="0" b="0"/>
              <a:pathLst>
                <a:path w="336913" h="94758">
                  <a:moveTo>
                    <a:pt x="336912" y="0"/>
                  </a:moveTo>
                  <a:lnTo>
                    <a:pt x="287981" y="3120"/>
                  </a:lnTo>
                  <a:lnTo>
                    <a:pt x="240135" y="11453"/>
                  </a:lnTo>
                  <a:lnTo>
                    <a:pt x="177156" y="24749"/>
                  </a:lnTo>
                  <a:lnTo>
                    <a:pt x="113839" y="45258"/>
                  </a:lnTo>
                  <a:lnTo>
                    <a:pt x="59272" y="70811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37906" y="4064000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4068" y="5589"/>
                  </a:lnTo>
                  <a:lnTo>
                    <a:pt x="134351" y="21330"/>
                  </a:lnTo>
                  <a:lnTo>
                    <a:pt x="80221" y="29559"/>
                  </a:lnTo>
                  <a:lnTo>
                    <a:pt x="19822" y="396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339097" y="4055666"/>
              <a:ext cx="241007" cy="292458"/>
            </a:xfrm>
            <a:custGeom>
              <a:avLst/>
              <a:gdLst/>
              <a:ahLst/>
              <a:cxnLst/>
              <a:rect l="0" t="0" r="0" b="0"/>
              <a:pathLst>
                <a:path w="241007" h="292458">
                  <a:moveTo>
                    <a:pt x="167307" y="8334"/>
                  </a:moveTo>
                  <a:lnTo>
                    <a:pt x="129829" y="0"/>
                  </a:lnTo>
                  <a:lnTo>
                    <a:pt x="94981" y="1575"/>
                  </a:lnTo>
                  <a:lnTo>
                    <a:pt x="83995" y="3828"/>
                  </a:lnTo>
                  <a:lnTo>
                    <a:pt x="65548" y="15690"/>
                  </a:lnTo>
                  <a:lnTo>
                    <a:pt x="50721" y="32660"/>
                  </a:lnTo>
                  <a:lnTo>
                    <a:pt x="22160" y="88053"/>
                  </a:lnTo>
                  <a:lnTo>
                    <a:pt x="4668" y="142190"/>
                  </a:lnTo>
                  <a:lnTo>
                    <a:pt x="0" y="201064"/>
                  </a:lnTo>
                  <a:lnTo>
                    <a:pt x="4667" y="257494"/>
                  </a:lnTo>
                  <a:lnTo>
                    <a:pt x="13524" y="277389"/>
                  </a:lnTo>
                  <a:lnTo>
                    <a:pt x="19161" y="285970"/>
                  </a:lnTo>
                  <a:lnTo>
                    <a:pt x="26429" y="290521"/>
                  </a:lnTo>
                  <a:lnTo>
                    <a:pt x="43863" y="292457"/>
                  </a:lnTo>
                  <a:lnTo>
                    <a:pt x="60190" y="286299"/>
                  </a:lnTo>
                  <a:lnTo>
                    <a:pt x="89736" y="263282"/>
                  </a:lnTo>
                  <a:lnTo>
                    <a:pt x="132180" y="207650"/>
                  </a:lnTo>
                  <a:lnTo>
                    <a:pt x="147670" y="165396"/>
                  </a:lnTo>
                  <a:lnTo>
                    <a:pt x="154080" y="115832"/>
                  </a:lnTo>
                  <a:lnTo>
                    <a:pt x="156245" y="64446"/>
                  </a:lnTo>
                  <a:lnTo>
                    <a:pt x="157901" y="119561"/>
                  </a:lnTo>
                  <a:lnTo>
                    <a:pt x="171427" y="176186"/>
                  </a:lnTo>
                  <a:lnTo>
                    <a:pt x="193380" y="217615"/>
                  </a:lnTo>
                  <a:lnTo>
                    <a:pt x="213377" y="240879"/>
                  </a:lnTo>
                  <a:lnTo>
                    <a:pt x="241006" y="2610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597824" y="4076859"/>
              <a:ext cx="203379" cy="247263"/>
            </a:xfrm>
            <a:custGeom>
              <a:avLst/>
              <a:gdLst/>
              <a:ahLst/>
              <a:cxnLst/>
              <a:rect l="0" t="0" r="0" b="0"/>
              <a:pathLst>
                <a:path w="203379" h="247263">
                  <a:moveTo>
                    <a:pt x="192849" y="29255"/>
                  </a:moveTo>
                  <a:lnTo>
                    <a:pt x="174868" y="13614"/>
                  </a:lnTo>
                  <a:lnTo>
                    <a:pt x="157952" y="5536"/>
                  </a:lnTo>
                  <a:lnTo>
                    <a:pt x="123108" y="0"/>
                  </a:lnTo>
                  <a:lnTo>
                    <a:pt x="88737" y="3949"/>
                  </a:lnTo>
                  <a:lnTo>
                    <a:pt x="70148" y="12548"/>
                  </a:lnTo>
                  <a:lnTo>
                    <a:pt x="39150" y="37133"/>
                  </a:lnTo>
                  <a:lnTo>
                    <a:pt x="17587" y="63175"/>
                  </a:lnTo>
                  <a:lnTo>
                    <a:pt x="1970" y="98707"/>
                  </a:lnTo>
                  <a:lnTo>
                    <a:pt x="0" y="122123"/>
                  </a:lnTo>
                  <a:lnTo>
                    <a:pt x="11303" y="176405"/>
                  </a:lnTo>
                  <a:lnTo>
                    <a:pt x="22334" y="206996"/>
                  </a:lnTo>
                  <a:lnTo>
                    <a:pt x="33617" y="223674"/>
                  </a:lnTo>
                  <a:lnTo>
                    <a:pt x="49550" y="235766"/>
                  </a:lnTo>
                  <a:lnTo>
                    <a:pt x="70669" y="243870"/>
                  </a:lnTo>
                  <a:lnTo>
                    <a:pt x="113104" y="247262"/>
                  </a:lnTo>
                  <a:lnTo>
                    <a:pt x="170996" y="235446"/>
                  </a:lnTo>
                  <a:lnTo>
                    <a:pt x="186257" y="225790"/>
                  </a:lnTo>
                  <a:lnTo>
                    <a:pt x="203378" y="2082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06487" y="3695502"/>
              <a:ext cx="21058" cy="631711"/>
            </a:xfrm>
            <a:custGeom>
              <a:avLst/>
              <a:gdLst/>
              <a:ahLst/>
              <a:cxnLst/>
              <a:rect l="0" t="0" r="0" b="0"/>
              <a:pathLst>
                <a:path w="21058" h="631711">
                  <a:moveTo>
                    <a:pt x="21057" y="0"/>
                  </a:moveTo>
                  <a:lnTo>
                    <a:pt x="17938" y="48931"/>
                  </a:lnTo>
                  <a:lnTo>
                    <a:pt x="12724" y="99896"/>
                  </a:lnTo>
                  <a:lnTo>
                    <a:pt x="16551" y="163232"/>
                  </a:lnTo>
                  <a:lnTo>
                    <a:pt x="12931" y="217944"/>
                  </a:lnTo>
                  <a:lnTo>
                    <a:pt x="10071" y="263318"/>
                  </a:lnTo>
                  <a:lnTo>
                    <a:pt x="4674" y="323555"/>
                  </a:lnTo>
                  <a:lnTo>
                    <a:pt x="7104" y="372599"/>
                  </a:lnTo>
                  <a:lnTo>
                    <a:pt x="1750" y="431093"/>
                  </a:lnTo>
                  <a:lnTo>
                    <a:pt x="519" y="482970"/>
                  </a:lnTo>
                  <a:lnTo>
                    <a:pt x="154" y="540846"/>
                  </a:lnTo>
                  <a:lnTo>
                    <a:pt x="30" y="602323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727502" y="3927129"/>
              <a:ext cx="347442" cy="10530"/>
            </a:xfrm>
            <a:custGeom>
              <a:avLst/>
              <a:gdLst/>
              <a:ahLst/>
              <a:cxnLst/>
              <a:rect l="0" t="0" r="0" b="0"/>
              <a:pathLst>
                <a:path w="347442" h="10530">
                  <a:moveTo>
                    <a:pt x="347441" y="0"/>
                  </a:moveTo>
                  <a:lnTo>
                    <a:pt x="298510" y="0"/>
                  </a:lnTo>
                  <a:lnTo>
                    <a:pt x="250664" y="0"/>
                  </a:lnTo>
                  <a:lnTo>
                    <a:pt x="187685" y="0"/>
                  </a:lnTo>
                  <a:lnTo>
                    <a:pt x="138799" y="0"/>
                  </a:lnTo>
                  <a:lnTo>
                    <a:pt x="83179" y="7236"/>
                  </a:lnTo>
                  <a:lnTo>
                    <a:pt x="23839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976874" y="4074528"/>
              <a:ext cx="212660" cy="265592"/>
            </a:xfrm>
            <a:custGeom>
              <a:avLst/>
              <a:gdLst/>
              <a:ahLst/>
              <a:cxnLst/>
              <a:rect l="0" t="0" r="0" b="0"/>
              <a:pathLst>
                <a:path w="212660" h="265592">
                  <a:moveTo>
                    <a:pt x="161240" y="10529"/>
                  </a:moveTo>
                  <a:lnTo>
                    <a:pt x="144472" y="4940"/>
                  </a:lnTo>
                  <a:lnTo>
                    <a:pt x="126881" y="5315"/>
                  </a:lnTo>
                  <a:lnTo>
                    <a:pt x="86993" y="15088"/>
                  </a:lnTo>
                  <a:lnTo>
                    <a:pt x="69359" y="27763"/>
                  </a:lnTo>
                  <a:lnTo>
                    <a:pt x="38975" y="64496"/>
                  </a:lnTo>
                  <a:lnTo>
                    <a:pt x="14840" y="124321"/>
                  </a:lnTo>
                  <a:lnTo>
                    <a:pt x="0" y="173646"/>
                  </a:lnTo>
                  <a:lnTo>
                    <a:pt x="511" y="208988"/>
                  </a:lnTo>
                  <a:lnTo>
                    <a:pt x="13661" y="241687"/>
                  </a:lnTo>
                  <a:lnTo>
                    <a:pt x="28969" y="256765"/>
                  </a:lnTo>
                  <a:lnTo>
                    <a:pt x="37964" y="262424"/>
                  </a:lnTo>
                  <a:lnTo>
                    <a:pt x="60437" y="265591"/>
                  </a:lnTo>
                  <a:lnTo>
                    <a:pt x="107403" y="258093"/>
                  </a:lnTo>
                  <a:lnTo>
                    <a:pt x="149305" y="236942"/>
                  </a:lnTo>
                  <a:lnTo>
                    <a:pt x="173821" y="215914"/>
                  </a:lnTo>
                  <a:lnTo>
                    <a:pt x="194734" y="187977"/>
                  </a:lnTo>
                  <a:lnTo>
                    <a:pt x="207689" y="156303"/>
                  </a:lnTo>
                  <a:lnTo>
                    <a:pt x="212659" y="104271"/>
                  </a:lnTo>
                  <a:lnTo>
                    <a:pt x="210999" y="79098"/>
                  </a:lnTo>
                  <a:lnTo>
                    <a:pt x="202462" y="60111"/>
                  </a:lnTo>
                  <a:lnTo>
                    <a:pt x="176748" y="28858"/>
                  </a:lnTo>
                  <a:lnTo>
                    <a:pt x="14018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243399" y="4011357"/>
              <a:ext cx="136871" cy="328382"/>
            </a:xfrm>
            <a:custGeom>
              <a:avLst/>
              <a:gdLst/>
              <a:ahLst/>
              <a:cxnLst/>
              <a:rect l="0" t="0" r="0" b="0"/>
              <a:pathLst>
                <a:path w="136871" h="328382">
                  <a:moveTo>
                    <a:pt x="0" y="168456"/>
                  </a:moveTo>
                  <a:lnTo>
                    <a:pt x="25194" y="230737"/>
                  </a:lnTo>
                  <a:lnTo>
                    <a:pt x="45244" y="293063"/>
                  </a:lnTo>
                  <a:lnTo>
                    <a:pt x="57246" y="328381"/>
                  </a:lnTo>
                  <a:lnTo>
                    <a:pt x="44795" y="274345"/>
                  </a:lnTo>
                  <a:lnTo>
                    <a:pt x="31422" y="220525"/>
                  </a:lnTo>
                  <a:lnTo>
                    <a:pt x="23104" y="164833"/>
                  </a:lnTo>
                  <a:lnTo>
                    <a:pt x="29867" y="109942"/>
                  </a:lnTo>
                  <a:lnTo>
                    <a:pt x="45859" y="53256"/>
                  </a:lnTo>
                  <a:lnTo>
                    <a:pt x="62106" y="34978"/>
                  </a:lnTo>
                  <a:lnTo>
                    <a:pt x="84924" y="20225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465425" y="4056764"/>
              <a:ext cx="290977" cy="287284"/>
            </a:xfrm>
            <a:custGeom>
              <a:avLst/>
              <a:gdLst/>
              <a:ahLst/>
              <a:cxnLst/>
              <a:rect l="0" t="0" r="0" b="0"/>
              <a:pathLst>
                <a:path w="290977" h="287284">
                  <a:moveTo>
                    <a:pt x="157000" y="7236"/>
                  </a:moveTo>
                  <a:lnTo>
                    <a:pt x="129443" y="0"/>
                  </a:lnTo>
                  <a:lnTo>
                    <a:pt x="76340" y="477"/>
                  </a:lnTo>
                  <a:lnTo>
                    <a:pt x="54470" y="6571"/>
                  </a:lnTo>
                  <a:lnTo>
                    <a:pt x="8346" y="36148"/>
                  </a:lnTo>
                  <a:lnTo>
                    <a:pt x="2915" y="45228"/>
                  </a:lnTo>
                  <a:lnTo>
                    <a:pt x="0" y="67795"/>
                  </a:lnTo>
                  <a:lnTo>
                    <a:pt x="3201" y="76855"/>
                  </a:lnTo>
                  <a:lnTo>
                    <a:pt x="16115" y="90040"/>
                  </a:lnTo>
                  <a:lnTo>
                    <a:pt x="48706" y="104040"/>
                  </a:lnTo>
                  <a:lnTo>
                    <a:pt x="101640" y="110845"/>
                  </a:lnTo>
                  <a:lnTo>
                    <a:pt x="157156" y="115309"/>
                  </a:lnTo>
                  <a:lnTo>
                    <a:pt x="218804" y="130435"/>
                  </a:lnTo>
                  <a:lnTo>
                    <a:pt x="250182" y="141875"/>
                  </a:lnTo>
                  <a:lnTo>
                    <a:pt x="267044" y="153253"/>
                  </a:lnTo>
                  <a:lnTo>
                    <a:pt x="279218" y="169229"/>
                  </a:lnTo>
                  <a:lnTo>
                    <a:pt x="287358" y="190367"/>
                  </a:lnTo>
                  <a:lnTo>
                    <a:pt x="290976" y="219259"/>
                  </a:lnTo>
                  <a:lnTo>
                    <a:pt x="286345" y="242238"/>
                  </a:lnTo>
                  <a:lnTo>
                    <a:pt x="275317" y="260250"/>
                  </a:lnTo>
                  <a:lnTo>
                    <a:pt x="258718" y="276054"/>
                  </a:lnTo>
                  <a:lnTo>
                    <a:pt x="236524" y="284638"/>
                  </a:lnTo>
                  <a:lnTo>
                    <a:pt x="209891" y="287283"/>
                  </a:lnTo>
                  <a:lnTo>
                    <a:pt x="148253" y="282569"/>
                  </a:lnTo>
                  <a:lnTo>
                    <a:pt x="120357" y="279344"/>
                  </a:lnTo>
                  <a:lnTo>
                    <a:pt x="67613" y="261330"/>
                  </a:lnTo>
                  <a:lnTo>
                    <a:pt x="20129" y="2493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4242984" y="1463461"/>
            <a:ext cx="105286" cy="10529"/>
          </a:xfrm>
          <a:custGeom>
            <a:avLst/>
            <a:gdLst/>
            <a:ahLst/>
            <a:cxnLst/>
            <a:rect l="0" t="0" r="0" b="0"/>
            <a:pathLst>
              <a:path w="105286" h="10529">
                <a:moveTo>
                  <a:pt x="0" y="0"/>
                </a:moveTo>
                <a:lnTo>
                  <a:pt x="62478" y="3119"/>
                </a:lnTo>
                <a:lnTo>
                  <a:pt x="105285" y="1052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405022" y="174538"/>
            <a:ext cx="8144119" cy="836198"/>
            <a:chOff x="405022" y="174538"/>
            <a:chExt cx="8144119" cy="836198"/>
          </a:xfrm>
        </p:grpSpPr>
        <p:sp>
          <p:nvSpPr>
            <p:cNvPr id="2" name="Freeform 1"/>
            <p:cNvSpPr/>
            <p:nvPr/>
          </p:nvSpPr>
          <p:spPr>
            <a:xfrm>
              <a:off x="405022" y="174538"/>
              <a:ext cx="374087" cy="667742"/>
            </a:xfrm>
            <a:custGeom>
              <a:avLst/>
              <a:gdLst/>
              <a:ahLst/>
              <a:cxnLst/>
              <a:rect l="0" t="0" r="0" b="0"/>
              <a:pathLst>
                <a:path w="374087" h="667742">
                  <a:moveTo>
                    <a:pt x="5589" y="646684"/>
                  </a:moveTo>
                  <a:lnTo>
                    <a:pt x="0" y="629917"/>
                  </a:lnTo>
                  <a:lnTo>
                    <a:pt x="375" y="612326"/>
                  </a:lnTo>
                  <a:lnTo>
                    <a:pt x="4559" y="561259"/>
                  </a:lnTo>
                  <a:lnTo>
                    <a:pt x="5385" y="503252"/>
                  </a:lnTo>
                  <a:lnTo>
                    <a:pt x="8668" y="449853"/>
                  </a:lnTo>
                  <a:lnTo>
                    <a:pt x="20235" y="393984"/>
                  </a:lnTo>
                  <a:lnTo>
                    <a:pt x="30336" y="343823"/>
                  </a:lnTo>
                  <a:lnTo>
                    <a:pt x="35148" y="286326"/>
                  </a:lnTo>
                  <a:lnTo>
                    <a:pt x="44010" y="225722"/>
                  </a:lnTo>
                  <a:lnTo>
                    <a:pt x="47778" y="171005"/>
                  </a:lnTo>
                  <a:lnTo>
                    <a:pt x="55784" y="118398"/>
                  </a:lnTo>
                  <a:lnTo>
                    <a:pt x="68970" y="58107"/>
                  </a:lnTo>
                  <a:lnTo>
                    <a:pt x="82470" y="18396"/>
                  </a:lnTo>
                  <a:lnTo>
                    <a:pt x="88429" y="6727"/>
                  </a:lnTo>
                  <a:lnTo>
                    <a:pt x="97080" y="1287"/>
                  </a:lnTo>
                  <a:lnTo>
                    <a:pt x="107527" y="0"/>
                  </a:lnTo>
                  <a:lnTo>
                    <a:pt x="119171" y="1482"/>
                  </a:lnTo>
                  <a:lnTo>
                    <a:pt x="138348" y="12487"/>
                  </a:lnTo>
                  <a:lnTo>
                    <a:pt x="153500" y="29077"/>
                  </a:lnTo>
                  <a:lnTo>
                    <a:pt x="182287" y="89794"/>
                  </a:lnTo>
                  <a:lnTo>
                    <a:pt x="196894" y="139179"/>
                  </a:lnTo>
                  <a:lnTo>
                    <a:pt x="212310" y="191457"/>
                  </a:lnTo>
                  <a:lnTo>
                    <a:pt x="230152" y="251861"/>
                  </a:lnTo>
                  <a:lnTo>
                    <a:pt x="250858" y="312198"/>
                  </a:lnTo>
                  <a:lnTo>
                    <a:pt x="274844" y="373046"/>
                  </a:lnTo>
                  <a:lnTo>
                    <a:pt x="293239" y="434510"/>
                  </a:lnTo>
                  <a:lnTo>
                    <a:pt x="310898" y="491665"/>
                  </a:lnTo>
                  <a:lnTo>
                    <a:pt x="324950" y="551073"/>
                  </a:lnTo>
                  <a:lnTo>
                    <a:pt x="350834" y="613600"/>
                  </a:lnTo>
                  <a:lnTo>
                    <a:pt x="374086" y="667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73782" y="621181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37949" y="5589"/>
                  </a:lnTo>
                  <a:lnTo>
                    <a:pt x="86564" y="9553"/>
                  </a:lnTo>
                  <a:lnTo>
                    <a:pt x="34473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18475" y="500233"/>
              <a:ext cx="218645" cy="290547"/>
            </a:xfrm>
            <a:custGeom>
              <a:avLst/>
              <a:gdLst/>
              <a:ahLst/>
              <a:cxnLst/>
              <a:rect l="0" t="0" r="0" b="0"/>
              <a:pathLst>
                <a:path w="218645" h="290547">
                  <a:moveTo>
                    <a:pt x="8074" y="57777"/>
                  </a:moveTo>
                  <a:lnTo>
                    <a:pt x="838" y="85333"/>
                  </a:lnTo>
                  <a:lnTo>
                    <a:pt x="861" y="127293"/>
                  </a:lnTo>
                  <a:lnTo>
                    <a:pt x="17524" y="183986"/>
                  </a:lnTo>
                  <a:lnTo>
                    <a:pt x="32427" y="245834"/>
                  </a:lnTo>
                  <a:lnTo>
                    <a:pt x="31927" y="285853"/>
                  </a:lnTo>
                  <a:lnTo>
                    <a:pt x="29825" y="290546"/>
                  </a:lnTo>
                  <a:lnTo>
                    <a:pt x="27254" y="290165"/>
                  </a:lnTo>
                  <a:lnTo>
                    <a:pt x="24370" y="286402"/>
                  </a:lnTo>
                  <a:lnTo>
                    <a:pt x="14722" y="258749"/>
                  </a:lnTo>
                  <a:lnTo>
                    <a:pt x="8217" y="200247"/>
                  </a:lnTo>
                  <a:lnTo>
                    <a:pt x="0" y="142418"/>
                  </a:lnTo>
                  <a:lnTo>
                    <a:pt x="3619" y="85934"/>
                  </a:lnTo>
                  <a:lnTo>
                    <a:pt x="16769" y="32057"/>
                  </a:lnTo>
                  <a:lnTo>
                    <a:pt x="27926" y="12810"/>
                  </a:lnTo>
                  <a:lnTo>
                    <a:pt x="36517" y="6742"/>
                  </a:lnTo>
                  <a:lnTo>
                    <a:pt x="58540" y="0"/>
                  </a:lnTo>
                  <a:lnTo>
                    <a:pt x="80806" y="3242"/>
                  </a:lnTo>
                  <a:lnTo>
                    <a:pt x="101230" y="13652"/>
                  </a:lnTo>
                  <a:lnTo>
                    <a:pt x="155174" y="76213"/>
                  </a:lnTo>
                  <a:lnTo>
                    <a:pt x="183490" y="117571"/>
                  </a:lnTo>
                  <a:lnTo>
                    <a:pt x="198999" y="151533"/>
                  </a:lnTo>
                  <a:lnTo>
                    <a:pt x="207484" y="210091"/>
                  </a:lnTo>
                  <a:lnTo>
                    <a:pt x="216093" y="261692"/>
                  </a:lnTo>
                  <a:lnTo>
                    <a:pt x="218644" y="2894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90629" y="515896"/>
              <a:ext cx="226129" cy="276580"/>
            </a:xfrm>
            <a:custGeom>
              <a:avLst/>
              <a:gdLst/>
              <a:ahLst/>
              <a:cxnLst/>
              <a:rect l="0" t="0" r="0" b="0"/>
              <a:pathLst>
                <a:path w="226129" h="276580">
                  <a:moveTo>
                    <a:pt x="20189" y="10528"/>
                  </a:moveTo>
                  <a:lnTo>
                    <a:pt x="9011" y="27296"/>
                  </a:lnTo>
                  <a:lnTo>
                    <a:pt x="2059" y="65669"/>
                  </a:lnTo>
                  <a:lnTo>
                    <a:pt x="0" y="114084"/>
                  </a:lnTo>
                  <a:lnTo>
                    <a:pt x="7709" y="173270"/>
                  </a:lnTo>
                  <a:lnTo>
                    <a:pt x="23904" y="230874"/>
                  </a:lnTo>
                  <a:lnTo>
                    <a:pt x="39877" y="257400"/>
                  </a:lnTo>
                  <a:lnTo>
                    <a:pt x="58965" y="269598"/>
                  </a:lnTo>
                  <a:lnTo>
                    <a:pt x="81877" y="276579"/>
                  </a:lnTo>
                  <a:lnTo>
                    <a:pt x="103758" y="275782"/>
                  </a:lnTo>
                  <a:lnTo>
                    <a:pt x="125181" y="265289"/>
                  </a:lnTo>
                  <a:lnTo>
                    <a:pt x="176908" y="226051"/>
                  </a:lnTo>
                  <a:lnTo>
                    <a:pt x="200115" y="190330"/>
                  </a:lnTo>
                  <a:lnTo>
                    <a:pt x="213751" y="150111"/>
                  </a:lnTo>
                  <a:lnTo>
                    <a:pt x="218951" y="94599"/>
                  </a:lnTo>
                  <a:lnTo>
                    <a:pt x="226128" y="34121"/>
                  </a:lnTo>
                  <a:lnTo>
                    <a:pt x="22023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05616" y="536384"/>
              <a:ext cx="326385" cy="263782"/>
            </a:xfrm>
            <a:custGeom>
              <a:avLst/>
              <a:gdLst/>
              <a:ahLst/>
              <a:cxnLst/>
              <a:rect l="0" t="0" r="0" b="0"/>
              <a:pathLst>
                <a:path w="326385" h="263782">
                  <a:moveTo>
                    <a:pt x="0" y="63740"/>
                  </a:moveTo>
                  <a:lnTo>
                    <a:pt x="14654" y="122357"/>
                  </a:lnTo>
                  <a:lnTo>
                    <a:pt x="27028" y="177701"/>
                  </a:lnTo>
                  <a:lnTo>
                    <a:pt x="33805" y="237506"/>
                  </a:lnTo>
                  <a:lnTo>
                    <a:pt x="37251" y="253273"/>
                  </a:lnTo>
                  <a:lnTo>
                    <a:pt x="25002" y="201041"/>
                  </a:lnTo>
                  <a:lnTo>
                    <a:pt x="21836" y="144240"/>
                  </a:lnTo>
                  <a:lnTo>
                    <a:pt x="26800" y="82631"/>
                  </a:lnTo>
                  <a:lnTo>
                    <a:pt x="41346" y="45161"/>
                  </a:lnTo>
                  <a:lnTo>
                    <a:pt x="60474" y="17421"/>
                  </a:lnTo>
                  <a:lnTo>
                    <a:pt x="68392" y="14143"/>
                  </a:lnTo>
                  <a:lnTo>
                    <a:pt x="77180" y="14298"/>
                  </a:lnTo>
                  <a:lnTo>
                    <a:pt x="86549" y="16740"/>
                  </a:lnTo>
                  <a:lnTo>
                    <a:pt x="103197" y="28813"/>
                  </a:lnTo>
                  <a:lnTo>
                    <a:pt x="147216" y="85428"/>
                  </a:lnTo>
                  <a:lnTo>
                    <a:pt x="154296" y="95746"/>
                  </a:lnTo>
                  <a:lnTo>
                    <a:pt x="159043" y="119689"/>
                  </a:lnTo>
                  <a:lnTo>
                    <a:pt x="158671" y="132625"/>
                  </a:lnTo>
                  <a:lnTo>
                    <a:pt x="157254" y="135399"/>
                  </a:lnTo>
                  <a:lnTo>
                    <a:pt x="152559" y="122885"/>
                  </a:lnTo>
                  <a:lnTo>
                    <a:pt x="154517" y="88543"/>
                  </a:lnTo>
                  <a:lnTo>
                    <a:pt x="162506" y="54321"/>
                  </a:lnTo>
                  <a:lnTo>
                    <a:pt x="177872" y="27544"/>
                  </a:lnTo>
                  <a:lnTo>
                    <a:pt x="202832" y="4792"/>
                  </a:lnTo>
                  <a:lnTo>
                    <a:pt x="212430" y="1045"/>
                  </a:lnTo>
                  <a:lnTo>
                    <a:pt x="232454" y="0"/>
                  </a:lnTo>
                  <a:lnTo>
                    <a:pt x="263457" y="11579"/>
                  </a:lnTo>
                  <a:lnTo>
                    <a:pt x="278139" y="26519"/>
                  </a:lnTo>
                  <a:lnTo>
                    <a:pt x="313122" y="88346"/>
                  </a:lnTo>
                  <a:lnTo>
                    <a:pt x="322454" y="127962"/>
                  </a:lnTo>
                  <a:lnTo>
                    <a:pt x="325607" y="188860"/>
                  </a:lnTo>
                  <a:lnTo>
                    <a:pt x="326281" y="250680"/>
                  </a:lnTo>
                  <a:lnTo>
                    <a:pt x="326384" y="2637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27053" y="273740"/>
              <a:ext cx="214012" cy="523537"/>
            </a:xfrm>
            <a:custGeom>
              <a:avLst/>
              <a:gdLst/>
              <a:ahLst/>
              <a:cxnLst/>
              <a:rect l="0" t="0" r="0" b="0"/>
              <a:pathLst>
                <a:path w="214012" h="523537">
                  <a:moveTo>
                    <a:pt x="10232" y="0"/>
                  </a:moveTo>
                  <a:lnTo>
                    <a:pt x="2996" y="27557"/>
                  </a:lnTo>
                  <a:lnTo>
                    <a:pt x="3473" y="80660"/>
                  </a:lnTo>
                  <a:lnTo>
                    <a:pt x="14486" y="142405"/>
                  </a:lnTo>
                  <a:lnTo>
                    <a:pt x="18901" y="201682"/>
                  </a:lnTo>
                  <a:lnTo>
                    <a:pt x="20209" y="263699"/>
                  </a:lnTo>
                  <a:lnTo>
                    <a:pt x="20597" y="326528"/>
                  </a:lnTo>
                  <a:lnTo>
                    <a:pt x="13492" y="387764"/>
                  </a:lnTo>
                  <a:lnTo>
                    <a:pt x="11198" y="436727"/>
                  </a:lnTo>
                  <a:lnTo>
                    <a:pt x="9348" y="487110"/>
                  </a:lnTo>
                  <a:lnTo>
                    <a:pt x="3081" y="522835"/>
                  </a:lnTo>
                  <a:lnTo>
                    <a:pt x="1955" y="521692"/>
                  </a:lnTo>
                  <a:lnTo>
                    <a:pt x="0" y="472726"/>
                  </a:lnTo>
                  <a:lnTo>
                    <a:pt x="2881" y="415256"/>
                  </a:lnTo>
                  <a:lnTo>
                    <a:pt x="11603" y="352515"/>
                  </a:lnTo>
                  <a:lnTo>
                    <a:pt x="20980" y="333708"/>
                  </a:lnTo>
                  <a:lnTo>
                    <a:pt x="45002" y="309967"/>
                  </a:lnTo>
                  <a:lnTo>
                    <a:pt x="55639" y="306080"/>
                  </a:lnTo>
                  <a:lnTo>
                    <a:pt x="79935" y="304882"/>
                  </a:lnTo>
                  <a:lnTo>
                    <a:pt x="136047" y="316721"/>
                  </a:lnTo>
                  <a:lnTo>
                    <a:pt x="157397" y="325599"/>
                  </a:lnTo>
                  <a:lnTo>
                    <a:pt x="178584" y="341243"/>
                  </a:lnTo>
                  <a:lnTo>
                    <a:pt x="199064" y="369781"/>
                  </a:lnTo>
                  <a:lnTo>
                    <a:pt x="212541" y="406053"/>
                  </a:lnTo>
                  <a:lnTo>
                    <a:pt x="214011" y="429643"/>
                  </a:lnTo>
                  <a:lnTo>
                    <a:pt x="205422" y="473383"/>
                  </a:lnTo>
                  <a:lnTo>
                    <a:pt x="190248" y="499661"/>
                  </a:lnTo>
                  <a:lnTo>
                    <a:pt x="174467" y="511800"/>
                  </a:lnTo>
                  <a:lnTo>
                    <a:pt x="165345" y="516675"/>
                  </a:lnTo>
                  <a:lnTo>
                    <a:pt x="124561" y="523536"/>
                  </a:lnTo>
                  <a:lnTo>
                    <a:pt x="67954" y="517449"/>
                  </a:lnTo>
                  <a:lnTo>
                    <a:pt x="20760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64906" y="549775"/>
              <a:ext cx="252904" cy="237585"/>
            </a:xfrm>
            <a:custGeom>
              <a:avLst/>
              <a:gdLst/>
              <a:ahLst/>
              <a:cxnLst/>
              <a:rect l="0" t="0" r="0" b="0"/>
              <a:pathLst>
                <a:path w="252904" h="237585">
                  <a:moveTo>
                    <a:pt x="67176" y="81934"/>
                  </a:moveTo>
                  <a:lnTo>
                    <a:pt x="121321" y="90268"/>
                  </a:lnTo>
                  <a:lnTo>
                    <a:pt x="176268" y="97618"/>
                  </a:lnTo>
                  <a:lnTo>
                    <a:pt x="218173" y="95810"/>
                  </a:lnTo>
                  <a:lnTo>
                    <a:pt x="239961" y="87711"/>
                  </a:lnTo>
                  <a:lnTo>
                    <a:pt x="249047" y="82276"/>
                  </a:lnTo>
                  <a:lnTo>
                    <a:pt x="252764" y="75143"/>
                  </a:lnTo>
                  <a:lnTo>
                    <a:pt x="252903" y="66879"/>
                  </a:lnTo>
                  <a:lnTo>
                    <a:pt x="246818" y="49507"/>
                  </a:lnTo>
                  <a:lnTo>
                    <a:pt x="236314" y="33987"/>
                  </a:lnTo>
                  <a:lnTo>
                    <a:pt x="220728" y="22410"/>
                  </a:lnTo>
                  <a:lnTo>
                    <a:pt x="182126" y="5446"/>
                  </a:lnTo>
                  <a:lnTo>
                    <a:pt x="139970" y="0"/>
                  </a:lnTo>
                  <a:lnTo>
                    <a:pt x="101613" y="3975"/>
                  </a:lnTo>
                  <a:lnTo>
                    <a:pt x="82092" y="12581"/>
                  </a:lnTo>
                  <a:lnTo>
                    <a:pt x="50495" y="37169"/>
                  </a:lnTo>
                  <a:lnTo>
                    <a:pt x="22894" y="72962"/>
                  </a:lnTo>
                  <a:lnTo>
                    <a:pt x="1135" y="124253"/>
                  </a:lnTo>
                  <a:lnTo>
                    <a:pt x="0" y="145196"/>
                  </a:lnTo>
                  <a:lnTo>
                    <a:pt x="4565" y="165033"/>
                  </a:lnTo>
                  <a:lnTo>
                    <a:pt x="26560" y="196832"/>
                  </a:lnTo>
                  <a:lnTo>
                    <a:pt x="40936" y="210209"/>
                  </a:lnTo>
                  <a:lnTo>
                    <a:pt x="88937" y="232173"/>
                  </a:lnTo>
                  <a:lnTo>
                    <a:pt x="125617" y="237584"/>
                  </a:lnTo>
                  <a:lnTo>
                    <a:pt x="170357" y="231006"/>
                  </a:lnTo>
                  <a:lnTo>
                    <a:pt x="204047" y="2188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78701" y="521259"/>
              <a:ext cx="163994" cy="249293"/>
            </a:xfrm>
            <a:custGeom>
              <a:avLst/>
              <a:gdLst/>
              <a:ahLst/>
              <a:cxnLst/>
              <a:rect l="0" t="0" r="0" b="0"/>
              <a:pathLst>
                <a:path w="163994" h="249293">
                  <a:moveTo>
                    <a:pt x="6065" y="78865"/>
                  </a:moveTo>
                  <a:lnTo>
                    <a:pt x="0" y="112487"/>
                  </a:lnTo>
                  <a:lnTo>
                    <a:pt x="7640" y="164188"/>
                  </a:lnTo>
                  <a:lnTo>
                    <a:pt x="23820" y="225022"/>
                  </a:lnTo>
                  <a:lnTo>
                    <a:pt x="31863" y="249292"/>
                  </a:lnTo>
                  <a:lnTo>
                    <a:pt x="19287" y="195280"/>
                  </a:lnTo>
                  <a:lnTo>
                    <a:pt x="9024" y="138342"/>
                  </a:lnTo>
                  <a:lnTo>
                    <a:pt x="12239" y="76705"/>
                  </a:lnTo>
                  <a:lnTo>
                    <a:pt x="20897" y="54119"/>
                  </a:lnTo>
                  <a:lnTo>
                    <a:pt x="45520" y="20554"/>
                  </a:lnTo>
                  <a:lnTo>
                    <a:pt x="65325" y="12005"/>
                  </a:lnTo>
                  <a:lnTo>
                    <a:pt x="127430" y="0"/>
                  </a:lnTo>
                  <a:lnTo>
                    <a:pt x="163993" y="51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33712" y="568538"/>
              <a:ext cx="19594" cy="189514"/>
            </a:xfrm>
            <a:custGeom>
              <a:avLst/>
              <a:gdLst/>
              <a:ahLst/>
              <a:cxnLst/>
              <a:rect l="0" t="0" r="0" b="0"/>
              <a:pathLst>
                <a:path w="19594" h="189514">
                  <a:moveTo>
                    <a:pt x="9065" y="0"/>
                  </a:moveTo>
                  <a:lnTo>
                    <a:pt x="0" y="58617"/>
                  </a:lnTo>
                  <a:lnTo>
                    <a:pt x="7231" y="112791"/>
                  </a:lnTo>
                  <a:lnTo>
                    <a:pt x="16805" y="162313"/>
                  </a:lnTo>
                  <a:lnTo>
                    <a:pt x="19593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42777" y="42113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48062" y="520359"/>
              <a:ext cx="212170" cy="250955"/>
            </a:xfrm>
            <a:custGeom>
              <a:avLst/>
              <a:gdLst/>
              <a:ahLst/>
              <a:cxnLst/>
              <a:rect l="0" t="0" r="0" b="0"/>
              <a:pathLst>
                <a:path w="212170" h="250955">
                  <a:moveTo>
                    <a:pt x="126342" y="6065"/>
                  </a:moveTo>
                  <a:lnTo>
                    <a:pt x="93890" y="0"/>
                  </a:lnTo>
                  <a:lnTo>
                    <a:pt x="73314" y="2590"/>
                  </a:lnTo>
                  <a:lnTo>
                    <a:pt x="55591" y="10760"/>
                  </a:lnTo>
                  <a:lnTo>
                    <a:pt x="25149" y="35069"/>
                  </a:lnTo>
                  <a:lnTo>
                    <a:pt x="17027" y="54831"/>
                  </a:lnTo>
                  <a:lnTo>
                    <a:pt x="14861" y="66652"/>
                  </a:lnTo>
                  <a:lnTo>
                    <a:pt x="18693" y="86025"/>
                  </a:lnTo>
                  <a:lnTo>
                    <a:pt x="22990" y="94467"/>
                  </a:lnTo>
                  <a:lnTo>
                    <a:pt x="40244" y="106966"/>
                  </a:lnTo>
                  <a:lnTo>
                    <a:pt x="63509" y="115251"/>
                  </a:lnTo>
                  <a:lnTo>
                    <a:pt x="116574" y="120570"/>
                  </a:lnTo>
                  <a:lnTo>
                    <a:pt x="166526" y="127209"/>
                  </a:lnTo>
                  <a:lnTo>
                    <a:pt x="193881" y="142046"/>
                  </a:lnTo>
                  <a:lnTo>
                    <a:pt x="206272" y="157748"/>
                  </a:lnTo>
                  <a:lnTo>
                    <a:pt x="211214" y="166849"/>
                  </a:lnTo>
                  <a:lnTo>
                    <a:pt x="212169" y="176425"/>
                  </a:lnTo>
                  <a:lnTo>
                    <a:pt x="206991" y="196424"/>
                  </a:lnTo>
                  <a:lnTo>
                    <a:pt x="190922" y="221825"/>
                  </a:lnTo>
                  <a:lnTo>
                    <a:pt x="174931" y="233760"/>
                  </a:lnTo>
                  <a:lnTo>
                    <a:pt x="130481" y="250954"/>
                  </a:lnTo>
                  <a:lnTo>
                    <a:pt x="90393" y="250850"/>
                  </a:lnTo>
                  <a:lnTo>
                    <a:pt x="32397" y="237114"/>
                  </a:lnTo>
                  <a:lnTo>
                    <a:pt x="0" y="2271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928976" y="362002"/>
              <a:ext cx="206453" cy="427917"/>
            </a:xfrm>
            <a:custGeom>
              <a:avLst/>
              <a:gdLst/>
              <a:ahLst/>
              <a:cxnLst/>
              <a:rect l="0" t="0" r="0" b="0"/>
              <a:pathLst>
                <a:path w="206453" h="427917">
                  <a:moveTo>
                    <a:pt x="156080" y="311821"/>
                  </a:moveTo>
                  <a:lnTo>
                    <a:pt x="136952" y="259116"/>
                  </a:lnTo>
                  <a:lnTo>
                    <a:pt x="106277" y="221028"/>
                  </a:lnTo>
                  <a:lnTo>
                    <a:pt x="97142" y="217368"/>
                  </a:lnTo>
                  <a:lnTo>
                    <a:pt x="74514" y="216420"/>
                  </a:lnTo>
                  <a:lnTo>
                    <a:pt x="55098" y="223017"/>
                  </a:lnTo>
                  <a:lnTo>
                    <a:pt x="38670" y="234918"/>
                  </a:lnTo>
                  <a:lnTo>
                    <a:pt x="17437" y="261349"/>
                  </a:lnTo>
                  <a:lnTo>
                    <a:pt x="7503" y="281200"/>
                  </a:lnTo>
                  <a:lnTo>
                    <a:pt x="0" y="338181"/>
                  </a:lnTo>
                  <a:lnTo>
                    <a:pt x="1040" y="380333"/>
                  </a:lnTo>
                  <a:lnTo>
                    <a:pt x="9575" y="404272"/>
                  </a:lnTo>
                  <a:lnTo>
                    <a:pt x="24286" y="420371"/>
                  </a:lnTo>
                  <a:lnTo>
                    <a:pt x="33122" y="426302"/>
                  </a:lnTo>
                  <a:lnTo>
                    <a:pt x="43693" y="427916"/>
                  </a:lnTo>
                  <a:lnTo>
                    <a:pt x="67916" y="423470"/>
                  </a:lnTo>
                  <a:lnTo>
                    <a:pt x="96682" y="407814"/>
                  </a:lnTo>
                  <a:lnTo>
                    <a:pt x="134599" y="364751"/>
                  </a:lnTo>
                  <a:lnTo>
                    <a:pt x="157254" y="323735"/>
                  </a:lnTo>
                  <a:lnTo>
                    <a:pt x="175983" y="264305"/>
                  </a:lnTo>
                  <a:lnTo>
                    <a:pt x="193363" y="203702"/>
                  </a:lnTo>
                  <a:lnTo>
                    <a:pt x="197933" y="149935"/>
                  </a:lnTo>
                  <a:lnTo>
                    <a:pt x="205006" y="90720"/>
                  </a:lnTo>
                  <a:lnTo>
                    <a:pt x="206452" y="36780"/>
                  </a:lnTo>
                  <a:lnTo>
                    <a:pt x="202644" y="5527"/>
                  </a:lnTo>
                  <a:lnTo>
                    <a:pt x="199991" y="0"/>
                  </a:lnTo>
                  <a:lnTo>
                    <a:pt x="197052" y="995"/>
                  </a:lnTo>
                  <a:lnTo>
                    <a:pt x="193923" y="6338"/>
                  </a:lnTo>
                  <a:lnTo>
                    <a:pt x="188490" y="67667"/>
                  </a:lnTo>
                  <a:lnTo>
                    <a:pt x="187910" y="121716"/>
                  </a:lnTo>
                  <a:lnTo>
                    <a:pt x="187738" y="174775"/>
                  </a:lnTo>
                  <a:lnTo>
                    <a:pt x="187687" y="224422"/>
                  </a:lnTo>
                  <a:lnTo>
                    <a:pt x="187670" y="283119"/>
                  </a:lnTo>
                  <a:lnTo>
                    <a:pt x="188836" y="337434"/>
                  </a:lnTo>
                  <a:lnTo>
                    <a:pt x="198194" y="3749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224122" y="600124"/>
              <a:ext cx="18863" cy="178985"/>
            </a:xfrm>
            <a:custGeom>
              <a:avLst/>
              <a:gdLst/>
              <a:ahLst/>
              <a:cxnLst/>
              <a:rect l="0" t="0" r="0" b="0"/>
              <a:pathLst>
                <a:path w="18863" h="178985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2588" y="126720"/>
                  </a:lnTo>
                  <a:lnTo>
                    <a:pt x="18862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11398" y="48431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316683" y="568538"/>
              <a:ext cx="126343" cy="205254"/>
            </a:xfrm>
            <a:custGeom>
              <a:avLst/>
              <a:gdLst/>
              <a:ahLst/>
              <a:cxnLst/>
              <a:rect l="0" t="0" r="0" b="0"/>
              <a:pathLst>
                <a:path w="126343" h="205254">
                  <a:moveTo>
                    <a:pt x="0" y="0"/>
                  </a:moveTo>
                  <a:lnTo>
                    <a:pt x="3120" y="42692"/>
                  </a:lnTo>
                  <a:lnTo>
                    <a:pt x="25194" y="103238"/>
                  </a:lnTo>
                  <a:lnTo>
                    <a:pt x="45244" y="166569"/>
                  </a:lnTo>
                  <a:lnTo>
                    <a:pt x="56040" y="199483"/>
                  </a:lnTo>
                  <a:lnTo>
                    <a:pt x="61926" y="204348"/>
                  </a:lnTo>
                  <a:lnTo>
                    <a:pt x="69360" y="205253"/>
                  </a:lnTo>
                  <a:lnTo>
                    <a:pt x="77826" y="203516"/>
                  </a:lnTo>
                  <a:lnTo>
                    <a:pt x="84639" y="197678"/>
                  </a:lnTo>
                  <a:lnTo>
                    <a:pt x="95329" y="178714"/>
                  </a:lnTo>
                  <a:lnTo>
                    <a:pt x="111724" y="120006"/>
                  </a:lnTo>
                  <a:lnTo>
                    <a:pt x="121491" y="70523"/>
                  </a:lnTo>
                  <a:lnTo>
                    <a:pt x="126342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518871" y="568538"/>
              <a:ext cx="8383" cy="200043"/>
            </a:xfrm>
            <a:custGeom>
              <a:avLst/>
              <a:gdLst/>
              <a:ahLst/>
              <a:cxnLst/>
              <a:rect l="0" t="0" r="0" b="0"/>
              <a:pathLst>
                <a:path w="8383" h="200043">
                  <a:moveTo>
                    <a:pt x="8382" y="0"/>
                  </a:moveTo>
                  <a:lnTo>
                    <a:pt x="2793" y="58617"/>
                  </a:lnTo>
                  <a:lnTo>
                    <a:pt x="0" y="118857"/>
                  </a:lnTo>
                  <a:lnTo>
                    <a:pt x="6380" y="166978"/>
                  </a:lnTo>
                  <a:lnTo>
                    <a:pt x="8382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548311" y="4421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64560" y="562400"/>
              <a:ext cx="205858" cy="229586"/>
            </a:xfrm>
            <a:custGeom>
              <a:avLst/>
              <a:gdLst/>
              <a:ahLst/>
              <a:cxnLst/>
              <a:rect l="0" t="0" r="0" b="0"/>
              <a:pathLst>
                <a:path w="205858" h="229586">
                  <a:moveTo>
                    <a:pt x="115378" y="27195"/>
                  </a:moveTo>
                  <a:lnTo>
                    <a:pt x="109788" y="10428"/>
                  </a:lnTo>
                  <a:lnTo>
                    <a:pt x="103462" y="5488"/>
                  </a:lnTo>
                  <a:lnTo>
                    <a:pt x="83956" y="0"/>
                  </a:lnTo>
                  <a:lnTo>
                    <a:pt x="52255" y="2500"/>
                  </a:lnTo>
                  <a:lnTo>
                    <a:pt x="20635" y="16239"/>
                  </a:lnTo>
                  <a:lnTo>
                    <a:pt x="5810" y="31684"/>
                  </a:lnTo>
                  <a:lnTo>
                    <a:pt x="218" y="40717"/>
                  </a:lnTo>
                  <a:lnTo>
                    <a:pt x="0" y="49078"/>
                  </a:lnTo>
                  <a:lnTo>
                    <a:pt x="3364" y="56991"/>
                  </a:lnTo>
                  <a:lnTo>
                    <a:pt x="9117" y="64607"/>
                  </a:lnTo>
                  <a:lnTo>
                    <a:pt x="27986" y="76188"/>
                  </a:lnTo>
                  <a:lnTo>
                    <a:pt x="51971" y="84065"/>
                  </a:lnTo>
                  <a:lnTo>
                    <a:pt x="113729" y="95126"/>
                  </a:lnTo>
                  <a:lnTo>
                    <a:pt x="169339" y="124108"/>
                  </a:lnTo>
                  <a:lnTo>
                    <a:pt x="194407" y="141178"/>
                  </a:lnTo>
                  <a:lnTo>
                    <a:pt x="203144" y="160522"/>
                  </a:lnTo>
                  <a:lnTo>
                    <a:pt x="205857" y="183548"/>
                  </a:lnTo>
                  <a:lnTo>
                    <a:pt x="203164" y="205480"/>
                  </a:lnTo>
                  <a:lnTo>
                    <a:pt x="197299" y="213902"/>
                  </a:lnTo>
                  <a:lnTo>
                    <a:pt x="178303" y="226380"/>
                  </a:lnTo>
                  <a:lnTo>
                    <a:pt x="157382" y="229585"/>
                  </a:lnTo>
                  <a:lnTo>
                    <a:pt x="97599" y="219141"/>
                  </a:lnTo>
                  <a:lnTo>
                    <a:pt x="55974" y="209087"/>
                  </a:lnTo>
                  <a:lnTo>
                    <a:pt x="31149" y="2061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48394" y="642238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48931"/>
                  </a:lnTo>
                  <a:lnTo>
                    <a:pt x="7235" y="110429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27336" y="48431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85264" y="379025"/>
              <a:ext cx="292086" cy="460490"/>
            </a:xfrm>
            <a:custGeom>
              <a:avLst/>
              <a:gdLst/>
              <a:ahLst/>
              <a:cxnLst/>
              <a:rect l="0" t="0" r="0" b="0"/>
              <a:pathLst>
                <a:path w="292086" h="460490">
                  <a:moveTo>
                    <a:pt x="0" y="0"/>
                  </a:moveTo>
                  <a:lnTo>
                    <a:pt x="1170" y="50433"/>
                  </a:lnTo>
                  <a:lnTo>
                    <a:pt x="8406" y="108920"/>
                  </a:lnTo>
                  <a:lnTo>
                    <a:pt x="14654" y="154084"/>
                  </a:lnTo>
                  <a:lnTo>
                    <a:pt x="24749" y="203192"/>
                  </a:lnTo>
                  <a:lnTo>
                    <a:pt x="35149" y="256737"/>
                  </a:lnTo>
                  <a:lnTo>
                    <a:pt x="40050" y="311467"/>
                  </a:lnTo>
                  <a:lnTo>
                    <a:pt x="47092" y="364728"/>
                  </a:lnTo>
                  <a:lnTo>
                    <a:pt x="58782" y="426721"/>
                  </a:lnTo>
                  <a:lnTo>
                    <a:pt x="61871" y="460489"/>
                  </a:lnTo>
                  <a:lnTo>
                    <a:pt x="62304" y="459071"/>
                  </a:lnTo>
                  <a:lnTo>
                    <a:pt x="61616" y="446187"/>
                  </a:lnTo>
                  <a:lnTo>
                    <a:pt x="54055" y="393633"/>
                  </a:lnTo>
                  <a:lnTo>
                    <a:pt x="54091" y="339841"/>
                  </a:lnTo>
                  <a:lnTo>
                    <a:pt x="62300" y="299306"/>
                  </a:lnTo>
                  <a:lnTo>
                    <a:pt x="72923" y="275745"/>
                  </a:lnTo>
                  <a:lnTo>
                    <a:pt x="88562" y="259814"/>
                  </a:lnTo>
                  <a:lnTo>
                    <a:pt x="97646" y="253928"/>
                  </a:lnTo>
                  <a:lnTo>
                    <a:pt x="132788" y="245644"/>
                  </a:lnTo>
                  <a:lnTo>
                    <a:pt x="167246" y="248779"/>
                  </a:lnTo>
                  <a:lnTo>
                    <a:pt x="199683" y="262705"/>
                  </a:lnTo>
                  <a:lnTo>
                    <a:pt x="262925" y="315972"/>
                  </a:lnTo>
                  <a:lnTo>
                    <a:pt x="275952" y="331115"/>
                  </a:lnTo>
                  <a:lnTo>
                    <a:pt x="285642" y="349544"/>
                  </a:lnTo>
                  <a:lnTo>
                    <a:pt x="292085" y="385239"/>
                  </a:lnTo>
                  <a:lnTo>
                    <a:pt x="287353" y="405574"/>
                  </a:lnTo>
                  <a:lnTo>
                    <a:pt x="276281" y="422411"/>
                  </a:lnTo>
                  <a:lnTo>
                    <a:pt x="259662" y="437693"/>
                  </a:lnTo>
                  <a:lnTo>
                    <a:pt x="224986" y="453861"/>
                  </a:lnTo>
                  <a:lnTo>
                    <a:pt x="201769" y="455960"/>
                  </a:lnTo>
                  <a:lnTo>
                    <a:pt x="140391" y="444746"/>
                  </a:lnTo>
                  <a:lnTo>
                    <a:pt x="94757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53761" y="305326"/>
              <a:ext cx="42115" cy="515897"/>
            </a:xfrm>
            <a:custGeom>
              <a:avLst/>
              <a:gdLst/>
              <a:ahLst/>
              <a:cxnLst/>
              <a:rect l="0" t="0" r="0" b="0"/>
              <a:pathLst>
                <a:path w="42115" h="515897">
                  <a:moveTo>
                    <a:pt x="0" y="0"/>
                  </a:moveTo>
                  <a:lnTo>
                    <a:pt x="5589" y="62093"/>
                  </a:lnTo>
                  <a:lnTo>
                    <a:pt x="10723" y="119543"/>
                  </a:lnTo>
                  <a:lnTo>
                    <a:pt x="18669" y="176472"/>
                  </a:lnTo>
                  <a:lnTo>
                    <a:pt x="20350" y="227763"/>
                  </a:lnTo>
                  <a:lnTo>
                    <a:pt x="26507" y="281426"/>
                  </a:lnTo>
                  <a:lnTo>
                    <a:pt x="31752" y="342633"/>
                  </a:lnTo>
                  <a:lnTo>
                    <a:pt x="38524" y="392549"/>
                  </a:lnTo>
                  <a:lnTo>
                    <a:pt x="41405" y="451930"/>
                  </a:lnTo>
                  <a:lnTo>
                    <a:pt x="41904" y="488365"/>
                  </a:lnTo>
                  <a:lnTo>
                    <a:pt x="42114" y="515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601160" y="615787"/>
              <a:ext cx="177613" cy="226493"/>
            </a:xfrm>
            <a:custGeom>
              <a:avLst/>
              <a:gdLst/>
              <a:ahLst/>
              <a:cxnLst/>
              <a:rect l="0" t="0" r="0" b="0"/>
              <a:pathLst>
                <a:path w="177613" h="226493">
                  <a:moveTo>
                    <a:pt x="0" y="89622"/>
                  </a:moveTo>
                  <a:lnTo>
                    <a:pt x="48931" y="89622"/>
                  </a:lnTo>
                  <a:lnTo>
                    <a:pt x="102472" y="84033"/>
                  </a:lnTo>
                  <a:lnTo>
                    <a:pt x="157557" y="65171"/>
                  </a:lnTo>
                  <a:lnTo>
                    <a:pt x="168209" y="59284"/>
                  </a:lnTo>
                  <a:lnTo>
                    <a:pt x="174141" y="51849"/>
                  </a:lnTo>
                  <a:lnTo>
                    <a:pt x="176926" y="43383"/>
                  </a:lnTo>
                  <a:lnTo>
                    <a:pt x="177612" y="34229"/>
                  </a:lnTo>
                  <a:lnTo>
                    <a:pt x="174560" y="25787"/>
                  </a:lnTo>
                  <a:lnTo>
                    <a:pt x="161811" y="10168"/>
                  </a:lnTo>
                  <a:lnTo>
                    <a:pt x="138207" y="1667"/>
                  </a:lnTo>
                  <a:lnTo>
                    <a:pt x="95153" y="0"/>
                  </a:lnTo>
                  <a:lnTo>
                    <a:pt x="69196" y="5336"/>
                  </a:lnTo>
                  <a:lnTo>
                    <a:pt x="49862" y="15507"/>
                  </a:lnTo>
                  <a:lnTo>
                    <a:pt x="25822" y="39976"/>
                  </a:lnTo>
                  <a:lnTo>
                    <a:pt x="9471" y="69453"/>
                  </a:lnTo>
                  <a:lnTo>
                    <a:pt x="1248" y="132777"/>
                  </a:lnTo>
                  <a:lnTo>
                    <a:pt x="2894" y="157935"/>
                  </a:lnTo>
                  <a:lnTo>
                    <a:pt x="11425" y="176915"/>
                  </a:lnTo>
                  <a:lnTo>
                    <a:pt x="29382" y="200754"/>
                  </a:lnTo>
                  <a:lnTo>
                    <a:pt x="48933" y="212324"/>
                  </a:lnTo>
                  <a:lnTo>
                    <a:pt x="86249" y="222294"/>
                  </a:lnTo>
                  <a:lnTo>
                    <a:pt x="136871" y="2264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969243" y="810694"/>
              <a:ext cx="1895131" cy="52643"/>
            </a:xfrm>
            <a:custGeom>
              <a:avLst/>
              <a:gdLst/>
              <a:ahLst/>
              <a:cxnLst/>
              <a:rect l="0" t="0" r="0" b="0"/>
              <a:pathLst>
                <a:path w="1895131" h="52643">
                  <a:moveTo>
                    <a:pt x="1895130" y="52642"/>
                  </a:moveTo>
                  <a:lnTo>
                    <a:pt x="1852438" y="49523"/>
                  </a:lnTo>
                  <a:lnTo>
                    <a:pt x="1799609" y="43577"/>
                  </a:lnTo>
                  <a:lnTo>
                    <a:pt x="1747320" y="35167"/>
                  </a:lnTo>
                  <a:lnTo>
                    <a:pt x="1686212" y="32293"/>
                  </a:lnTo>
                  <a:lnTo>
                    <a:pt x="1623145" y="31725"/>
                  </a:lnTo>
                  <a:lnTo>
                    <a:pt x="1571736" y="31627"/>
                  </a:lnTo>
                  <a:lnTo>
                    <a:pt x="1513870" y="31598"/>
                  </a:lnTo>
                  <a:lnTo>
                    <a:pt x="1452271" y="31589"/>
                  </a:lnTo>
                  <a:lnTo>
                    <a:pt x="1389566" y="31586"/>
                  </a:lnTo>
                  <a:lnTo>
                    <a:pt x="1326533" y="31586"/>
                  </a:lnTo>
                  <a:lnTo>
                    <a:pt x="1263403" y="31585"/>
                  </a:lnTo>
                  <a:lnTo>
                    <a:pt x="1218179" y="31585"/>
                  </a:lnTo>
                  <a:lnTo>
                    <a:pt x="1171953" y="31585"/>
                  </a:lnTo>
                  <a:lnTo>
                    <a:pt x="1128012" y="31585"/>
                  </a:lnTo>
                  <a:lnTo>
                    <a:pt x="1085085" y="31585"/>
                  </a:lnTo>
                  <a:lnTo>
                    <a:pt x="1042610" y="31585"/>
                  </a:lnTo>
                  <a:lnTo>
                    <a:pt x="979236" y="31585"/>
                  </a:lnTo>
                  <a:lnTo>
                    <a:pt x="917175" y="31585"/>
                  </a:lnTo>
                  <a:lnTo>
                    <a:pt x="858882" y="30415"/>
                  </a:lnTo>
                  <a:lnTo>
                    <a:pt x="814174" y="25996"/>
                  </a:lnTo>
                  <a:lnTo>
                    <a:pt x="754143" y="22520"/>
                  </a:lnTo>
                  <a:lnTo>
                    <a:pt x="693723" y="21490"/>
                  </a:lnTo>
                  <a:lnTo>
                    <a:pt x="636956" y="21185"/>
                  </a:lnTo>
                  <a:lnTo>
                    <a:pt x="577502" y="21095"/>
                  </a:lnTo>
                  <a:lnTo>
                    <a:pt x="521022" y="21068"/>
                  </a:lnTo>
                  <a:lnTo>
                    <a:pt x="467242" y="15471"/>
                  </a:lnTo>
                  <a:lnTo>
                    <a:pt x="408674" y="11993"/>
                  </a:lnTo>
                  <a:lnTo>
                    <a:pt x="352455" y="10962"/>
                  </a:lnTo>
                  <a:lnTo>
                    <a:pt x="298754" y="10657"/>
                  </a:lnTo>
                  <a:lnTo>
                    <a:pt x="245797" y="10566"/>
                  </a:lnTo>
                  <a:lnTo>
                    <a:pt x="185077" y="9366"/>
                  </a:lnTo>
                  <a:lnTo>
                    <a:pt x="134954" y="2197"/>
                  </a:lnTo>
                  <a:lnTo>
                    <a:pt x="80340" y="434"/>
                  </a:lnTo>
                  <a:lnTo>
                    <a:pt x="21936" y="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06224" y="294797"/>
              <a:ext cx="209624" cy="480964"/>
            </a:xfrm>
            <a:custGeom>
              <a:avLst/>
              <a:gdLst/>
              <a:ahLst/>
              <a:cxnLst/>
              <a:rect l="0" t="0" r="0" b="0"/>
              <a:pathLst>
                <a:path w="209624" h="480964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465" y="111118"/>
                  </a:lnTo>
                  <a:lnTo>
                    <a:pt x="18451" y="159656"/>
                  </a:lnTo>
                  <a:lnTo>
                    <a:pt x="21098" y="204843"/>
                  </a:lnTo>
                  <a:lnTo>
                    <a:pt x="17101" y="262732"/>
                  </a:lnTo>
                  <a:lnTo>
                    <a:pt x="10820" y="313243"/>
                  </a:lnTo>
                  <a:lnTo>
                    <a:pt x="7139" y="365254"/>
                  </a:lnTo>
                  <a:lnTo>
                    <a:pt x="5896" y="427995"/>
                  </a:lnTo>
                  <a:lnTo>
                    <a:pt x="5680" y="467755"/>
                  </a:lnTo>
                  <a:lnTo>
                    <a:pt x="6767" y="422209"/>
                  </a:lnTo>
                  <a:lnTo>
                    <a:pt x="17044" y="372998"/>
                  </a:lnTo>
                  <a:lnTo>
                    <a:pt x="30339" y="318824"/>
                  </a:lnTo>
                  <a:lnTo>
                    <a:pt x="46328" y="285150"/>
                  </a:lnTo>
                  <a:lnTo>
                    <a:pt x="62300" y="269843"/>
                  </a:lnTo>
                  <a:lnTo>
                    <a:pt x="71472" y="264123"/>
                  </a:lnTo>
                  <a:lnTo>
                    <a:pt x="91023" y="260888"/>
                  </a:lnTo>
                  <a:lnTo>
                    <a:pt x="111410" y="264519"/>
                  </a:lnTo>
                  <a:lnTo>
                    <a:pt x="141449" y="279718"/>
                  </a:lnTo>
                  <a:lnTo>
                    <a:pt x="165687" y="300209"/>
                  </a:lnTo>
                  <a:lnTo>
                    <a:pt x="186517" y="327987"/>
                  </a:lnTo>
                  <a:lnTo>
                    <a:pt x="208472" y="384827"/>
                  </a:lnTo>
                  <a:lnTo>
                    <a:pt x="209623" y="408510"/>
                  </a:lnTo>
                  <a:lnTo>
                    <a:pt x="205066" y="430735"/>
                  </a:lnTo>
                  <a:lnTo>
                    <a:pt x="195241" y="452311"/>
                  </a:lnTo>
                  <a:lnTo>
                    <a:pt x="179956" y="467359"/>
                  </a:lnTo>
                  <a:lnTo>
                    <a:pt x="170967" y="473010"/>
                  </a:lnTo>
                  <a:lnTo>
                    <a:pt x="130369" y="480963"/>
                  </a:lnTo>
                  <a:lnTo>
                    <a:pt x="81060" y="475244"/>
                  </a:lnTo>
                  <a:lnTo>
                    <a:pt x="37175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43440" y="610652"/>
              <a:ext cx="63172" cy="115815"/>
            </a:xfrm>
            <a:custGeom>
              <a:avLst/>
              <a:gdLst/>
              <a:ahLst/>
              <a:cxnLst/>
              <a:rect l="0" t="0" r="0" b="0"/>
              <a:pathLst>
                <a:path w="63172" h="115815">
                  <a:moveTo>
                    <a:pt x="0" y="0"/>
                  </a:moveTo>
                  <a:lnTo>
                    <a:pt x="14573" y="42692"/>
                  </a:lnTo>
                  <a:lnTo>
                    <a:pt x="49878" y="99097"/>
                  </a:lnTo>
                  <a:lnTo>
                    <a:pt x="63171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53969" y="579067"/>
              <a:ext cx="115814" cy="431669"/>
            </a:xfrm>
            <a:custGeom>
              <a:avLst/>
              <a:gdLst/>
              <a:ahLst/>
              <a:cxnLst/>
              <a:rect l="0" t="0" r="0" b="0"/>
              <a:pathLst>
                <a:path w="115814" h="431669">
                  <a:moveTo>
                    <a:pt x="115813" y="0"/>
                  </a:moveTo>
                  <a:lnTo>
                    <a:pt x="104360" y="48931"/>
                  </a:lnTo>
                  <a:lnTo>
                    <a:pt x="94483" y="96776"/>
                  </a:lnTo>
                  <a:lnTo>
                    <a:pt x="80664" y="154167"/>
                  </a:lnTo>
                  <a:lnTo>
                    <a:pt x="66670" y="213770"/>
                  </a:lnTo>
                  <a:lnTo>
                    <a:pt x="49520" y="268004"/>
                  </a:lnTo>
                  <a:lnTo>
                    <a:pt x="29539" y="328760"/>
                  </a:lnTo>
                  <a:lnTo>
                    <a:pt x="14327" y="384651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882331" y="522177"/>
              <a:ext cx="266519" cy="235875"/>
            </a:xfrm>
            <a:custGeom>
              <a:avLst/>
              <a:gdLst/>
              <a:ahLst/>
              <a:cxnLst/>
              <a:rect l="0" t="0" r="0" b="0"/>
              <a:pathLst>
                <a:path w="266519" h="235875">
                  <a:moveTo>
                    <a:pt x="108591" y="120061"/>
                  </a:moveTo>
                  <a:lnTo>
                    <a:pt x="119770" y="108882"/>
                  </a:lnTo>
                  <a:lnTo>
                    <a:pt x="132310" y="79574"/>
                  </a:lnTo>
                  <a:lnTo>
                    <a:pt x="133560" y="57613"/>
                  </a:lnTo>
                  <a:lnTo>
                    <a:pt x="129048" y="36154"/>
                  </a:lnTo>
                  <a:lnTo>
                    <a:pt x="119243" y="14919"/>
                  </a:lnTo>
                  <a:lnTo>
                    <a:pt x="111013" y="7852"/>
                  </a:lnTo>
                  <a:lnTo>
                    <a:pt x="89390" y="0"/>
                  </a:lnTo>
                  <a:lnTo>
                    <a:pt x="79413" y="246"/>
                  </a:lnTo>
                  <a:lnTo>
                    <a:pt x="62088" y="6758"/>
                  </a:lnTo>
                  <a:lnTo>
                    <a:pt x="39180" y="29168"/>
                  </a:lnTo>
                  <a:lnTo>
                    <a:pt x="14861" y="78456"/>
                  </a:lnTo>
                  <a:lnTo>
                    <a:pt x="0" y="125751"/>
                  </a:lnTo>
                  <a:lnTo>
                    <a:pt x="507" y="166330"/>
                  </a:lnTo>
                  <a:lnTo>
                    <a:pt x="13655" y="202401"/>
                  </a:lnTo>
                  <a:lnTo>
                    <a:pt x="32369" y="229726"/>
                  </a:lnTo>
                  <a:lnTo>
                    <a:pt x="41399" y="234115"/>
                  </a:lnTo>
                  <a:lnTo>
                    <a:pt x="63910" y="235872"/>
                  </a:lnTo>
                  <a:lnTo>
                    <a:pt x="83274" y="229634"/>
                  </a:lnTo>
                  <a:lnTo>
                    <a:pt x="91713" y="224695"/>
                  </a:lnTo>
                  <a:lnTo>
                    <a:pt x="136418" y="162657"/>
                  </a:lnTo>
                  <a:lnTo>
                    <a:pt x="146471" y="125143"/>
                  </a:lnTo>
                  <a:lnTo>
                    <a:pt x="149869" y="79904"/>
                  </a:lnTo>
                  <a:lnTo>
                    <a:pt x="160207" y="129163"/>
                  </a:lnTo>
                  <a:lnTo>
                    <a:pt x="190099" y="183044"/>
                  </a:lnTo>
                  <a:lnTo>
                    <a:pt x="216189" y="209173"/>
                  </a:lnTo>
                  <a:lnTo>
                    <a:pt x="266518" y="2358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159612" y="572029"/>
              <a:ext cx="210337" cy="219486"/>
            </a:xfrm>
            <a:custGeom>
              <a:avLst/>
              <a:gdLst/>
              <a:ahLst/>
              <a:cxnLst/>
              <a:rect l="0" t="0" r="0" b="0"/>
              <a:pathLst>
                <a:path w="210337" h="219486">
                  <a:moveTo>
                    <a:pt x="20823" y="28095"/>
                  </a:moveTo>
                  <a:lnTo>
                    <a:pt x="15234" y="86712"/>
                  </a:lnTo>
                  <a:lnTo>
                    <a:pt x="12440" y="148121"/>
                  </a:lnTo>
                  <a:lnTo>
                    <a:pt x="15701" y="203406"/>
                  </a:lnTo>
                  <a:lnTo>
                    <a:pt x="13898" y="215159"/>
                  </a:lnTo>
                  <a:lnTo>
                    <a:pt x="11527" y="219485"/>
                  </a:lnTo>
                  <a:lnTo>
                    <a:pt x="8777" y="218859"/>
                  </a:lnTo>
                  <a:lnTo>
                    <a:pt x="5773" y="214932"/>
                  </a:lnTo>
                  <a:lnTo>
                    <a:pt x="953" y="175009"/>
                  </a:lnTo>
                  <a:lnTo>
                    <a:pt x="0" y="122062"/>
                  </a:lnTo>
                  <a:lnTo>
                    <a:pt x="5401" y="66544"/>
                  </a:lnTo>
                  <a:lnTo>
                    <a:pt x="20024" y="30128"/>
                  </a:lnTo>
                  <a:lnTo>
                    <a:pt x="35675" y="14181"/>
                  </a:lnTo>
                  <a:lnTo>
                    <a:pt x="44762" y="8290"/>
                  </a:lnTo>
                  <a:lnTo>
                    <a:pt x="79909" y="0"/>
                  </a:lnTo>
                  <a:lnTo>
                    <a:pt x="100116" y="4300"/>
                  </a:lnTo>
                  <a:lnTo>
                    <a:pt x="116895" y="15180"/>
                  </a:lnTo>
                  <a:lnTo>
                    <a:pt x="139496" y="42206"/>
                  </a:lnTo>
                  <a:lnTo>
                    <a:pt x="168093" y="92667"/>
                  </a:lnTo>
                  <a:lnTo>
                    <a:pt x="190683" y="142105"/>
                  </a:lnTo>
                  <a:lnTo>
                    <a:pt x="201726" y="195288"/>
                  </a:lnTo>
                  <a:lnTo>
                    <a:pt x="210336" y="2070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413032" y="610455"/>
              <a:ext cx="164739" cy="181478"/>
            </a:xfrm>
            <a:custGeom>
              <a:avLst/>
              <a:gdLst/>
              <a:ahLst/>
              <a:cxnLst/>
              <a:rect l="0" t="0" r="0" b="0"/>
              <a:pathLst>
                <a:path w="164739" h="181478">
                  <a:moveTo>
                    <a:pt x="114844" y="84425"/>
                  </a:moveTo>
                  <a:lnTo>
                    <a:pt x="111724" y="41734"/>
                  </a:lnTo>
                  <a:lnTo>
                    <a:pt x="109254" y="31398"/>
                  </a:lnTo>
                  <a:lnTo>
                    <a:pt x="97152" y="13674"/>
                  </a:lnTo>
                  <a:lnTo>
                    <a:pt x="89011" y="5672"/>
                  </a:lnTo>
                  <a:lnTo>
                    <a:pt x="80074" y="1508"/>
                  </a:lnTo>
                  <a:lnTo>
                    <a:pt x="60787" y="0"/>
                  </a:lnTo>
                  <a:lnTo>
                    <a:pt x="30196" y="5728"/>
                  </a:lnTo>
                  <a:lnTo>
                    <a:pt x="22147" y="10904"/>
                  </a:lnTo>
                  <a:lnTo>
                    <a:pt x="10084" y="26013"/>
                  </a:lnTo>
                  <a:lnTo>
                    <a:pt x="2305" y="59839"/>
                  </a:lnTo>
                  <a:lnTo>
                    <a:pt x="0" y="99497"/>
                  </a:lnTo>
                  <a:lnTo>
                    <a:pt x="10496" y="140884"/>
                  </a:lnTo>
                  <a:lnTo>
                    <a:pt x="25183" y="159431"/>
                  </a:lnTo>
                  <a:lnTo>
                    <a:pt x="53182" y="176449"/>
                  </a:lnTo>
                  <a:lnTo>
                    <a:pt x="63208" y="180870"/>
                  </a:lnTo>
                  <a:lnTo>
                    <a:pt x="73400" y="181477"/>
                  </a:lnTo>
                  <a:lnTo>
                    <a:pt x="94084" y="175912"/>
                  </a:lnTo>
                  <a:lnTo>
                    <a:pt x="127554" y="153276"/>
                  </a:lnTo>
                  <a:lnTo>
                    <a:pt x="148375" y="131992"/>
                  </a:lnTo>
                  <a:lnTo>
                    <a:pt x="158212" y="113755"/>
                  </a:lnTo>
                  <a:lnTo>
                    <a:pt x="164738" y="78168"/>
                  </a:lnTo>
                  <a:lnTo>
                    <a:pt x="160025" y="57858"/>
                  </a:lnTo>
                  <a:lnTo>
                    <a:pt x="155493" y="49166"/>
                  </a:lnTo>
                  <a:lnTo>
                    <a:pt x="150132" y="43372"/>
                  </a:lnTo>
                  <a:lnTo>
                    <a:pt x="125372" y="31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666941" y="400082"/>
              <a:ext cx="29391" cy="431670"/>
            </a:xfrm>
            <a:custGeom>
              <a:avLst/>
              <a:gdLst/>
              <a:ahLst/>
              <a:cxnLst/>
              <a:rect l="0" t="0" r="0" b="0"/>
              <a:pathLst>
                <a:path w="29391" h="431670">
                  <a:moveTo>
                    <a:pt x="8333" y="0"/>
                  </a:moveTo>
                  <a:lnTo>
                    <a:pt x="0" y="48931"/>
                  </a:lnTo>
                  <a:lnTo>
                    <a:pt x="3828" y="108062"/>
                  </a:lnTo>
                  <a:lnTo>
                    <a:pt x="12588" y="167459"/>
                  </a:lnTo>
                  <a:lnTo>
                    <a:pt x="16074" y="210127"/>
                  </a:lnTo>
                  <a:lnTo>
                    <a:pt x="21156" y="264251"/>
                  </a:lnTo>
                  <a:lnTo>
                    <a:pt x="27763" y="325159"/>
                  </a:lnTo>
                  <a:lnTo>
                    <a:pt x="28908" y="376194"/>
                  </a:lnTo>
                  <a:lnTo>
                    <a:pt x="29390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559461" y="594058"/>
              <a:ext cx="242156" cy="11351"/>
            </a:xfrm>
            <a:custGeom>
              <a:avLst/>
              <a:gdLst/>
              <a:ahLst/>
              <a:cxnLst/>
              <a:rect l="0" t="0" r="0" b="0"/>
              <a:pathLst>
                <a:path w="242156" h="11351">
                  <a:moveTo>
                    <a:pt x="242155" y="6066"/>
                  </a:moveTo>
                  <a:lnTo>
                    <a:pt x="208533" y="0"/>
                  </a:lnTo>
                  <a:lnTo>
                    <a:pt x="156832" y="4521"/>
                  </a:lnTo>
                  <a:lnTo>
                    <a:pt x="101559" y="11350"/>
                  </a:lnTo>
                  <a:lnTo>
                    <a:pt x="40685" y="8323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823381" y="357968"/>
              <a:ext cx="336205" cy="428754"/>
            </a:xfrm>
            <a:custGeom>
              <a:avLst/>
              <a:gdLst/>
              <a:ahLst/>
              <a:cxnLst/>
              <a:rect l="0" t="0" r="0" b="0"/>
              <a:pathLst>
                <a:path w="336205" h="428754">
                  <a:moveTo>
                    <a:pt x="20349" y="0"/>
                  </a:moveTo>
                  <a:lnTo>
                    <a:pt x="20349" y="52051"/>
                  </a:lnTo>
                  <a:lnTo>
                    <a:pt x="20349" y="108229"/>
                  </a:lnTo>
                  <a:lnTo>
                    <a:pt x="20349" y="169329"/>
                  </a:lnTo>
                  <a:lnTo>
                    <a:pt x="20349" y="225647"/>
                  </a:lnTo>
                  <a:lnTo>
                    <a:pt x="20349" y="278208"/>
                  </a:lnTo>
                  <a:lnTo>
                    <a:pt x="20349" y="335116"/>
                  </a:lnTo>
                  <a:lnTo>
                    <a:pt x="14760" y="395569"/>
                  </a:lnTo>
                  <a:lnTo>
                    <a:pt x="13114" y="398244"/>
                  </a:lnTo>
                  <a:lnTo>
                    <a:pt x="2874" y="345493"/>
                  </a:lnTo>
                  <a:lnTo>
                    <a:pt x="0" y="293720"/>
                  </a:lnTo>
                  <a:lnTo>
                    <a:pt x="1946" y="267413"/>
                  </a:lnTo>
                  <a:lnTo>
                    <a:pt x="22260" y="221929"/>
                  </a:lnTo>
                  <a:lnTo>
                    <a:pt x="28642" y="211124"/>
                  </a:lnTo>
                  <a:lnTo>
                    <a:pt x="36406" y="206260"/>
                  </a:lnTo>
                  <a:lnTo>
                    <a:pt x="45092" y="205357"/>
                  </a:lnTo>
                  <a:lnTo>
                    <a:pt x="62932" y="210593"/>
                  </a:lnTo>
                  <a:lnTo>
                    <a:pt x="78659" y="220719"/>
                  </a:lnTo>
                  <a:lnTo>
                    <a:pt x="100667" y="250752"/>
                  </a:lnTo>
                  <a:lnTo>
                    <a:pt x="120659" y="310058"/>
                  </a:lnTo>
                  <a:lnTo>
                    <a:pt x="135874" y="364926"/>
                  </a:lnTo>
                  <a:lnTo>
                    <a:pt x="140714" y="380949"/>
                  </a:lnTo>
                  <a:lnTo>
                    <a:pt x="138966" y="376371"/>
                  </a:lnTo>
                  <a:lnTo>
                    <a:pt x="142583" y="354063"/>
                  </a:lnTo>
                  <a:lnTo>
                    <a:pt x="156652" y="330816"/>
                  </a:lnTo>
                  <a:lnTo>
                    <a:pt x="172175" y="319385"/>
                  </a:lnTo>
                  <a:lnTo>
                    <a:pt x="228210" y="298773"/>
                  </a:lnTo>
                  <a:lnTo>
                    <a:pt x="283205" y="280822"/>
                  </a:lnTo>
                  <a:lnTo>
                    <a:pt x="309452" y="264661"/>
                  </a:lnTo>
                  <a:lnTo>
                    <a:pt x="321586" y="248649"/>
                  </a:lnTo>
                  <a:lnTo>
                    <a:pt x="326458" y="239465"/>
                  </a:lnTo>
                  <a:lnTo>
                    <a:pt x="328753" y="219903"/>
                  </a:lnTo>
                  <a:lnTo>
                    <a:pt x="327728" y="209773"/>
                  </a:lnTo>
                  <a:lnTo>
                    <a:pt x="322365" y="203020"/>
                  </a:lnTo>
                  <a:lnTo>
                    <a:pt x="303927" y="195516"/>
                  </a:lnTo>
                  <a:lnTo>
                    <a:pt x="294799" y="195855"/>
                  </a:lnTo>
                  <a:lnTo>
                    <a:pt x="269604" y="207510"/>
                  </a:lnTo>
                  <a:lnTo>
                    <a:pt x="250452" y="219349"/>
                  </a:lnTo>
                  <a:lnTo>
                    <a:pt x="236481" y="235529"/>
                  </a:lnTo>
                  <a:lnTo>
                    <a:pt x="202018" y="295141"/>
                  </a:lnTo>
                  <a:lnTo>
                    <a:pt x="185826" y="342569"/>
                  </a:lnTo>
                  <a:lnTo>
                    <a:pt x="184751" y="366333"/>
                  </a:lnTo>
                  <a:lnTo>
                    <a:pt x="189343" y="387423"/>
                  </a:lnTo>
                  <a:lnTo>
                    <a:pt x="199183" y="404595"/>
                  </a:lnTo>
                  <a:lnTo>
                    <a:pt x="214475" y="416906"/>
                  </a:lnTo>
                  <a:lnTo>
                    <a:pt x="223466" y="421827"/>
                  </a:lnTo>
                  <a:lnTo>
                    <a:pt x="264066" y="428753"/>
                  </a:lnTo>
                  <a:lnTo>
                    <a:pt x="318256" y="422952"/>
                  </a:lnTo>
                  <a:lnTo>
                    <a:pt x="336204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264870" y="519224"/>
              <a:ext cx="284271" cy="283912"/>
            </a:xfrm>
            <a:custGeom>
              <a:avLst/>
              <a:gdLst/>
              <a:ahLst/>
              <a:cxnLst/>
              <a:rect l="0" t="0" r="0" b="0"/>
              <a:pathLst>
                <a:path w="284271" h="283912">
                  <a:moveTo>
                    <a:pt x="0" y="91428"/>
                  </a:moveTo>
                  <a:lnTo>
                    <a:pt x="0" y="143479"/>
                  </a:lnTo>
                  <a:lnTo>
                    <a:pt x="3120" y="193418"/>
                  </a:lnTo>
                  <a:lnTo>
                    <a:pt x="14654" y="246625"/>
                  </a:lnTo>
                  <a:lnTo>
                    <a:pt x="24749" y="280132"/>
                  </a:lnTo>
                  <a:lnTo>
                    <a:pt x="28198" y="283911"/>
                  </a:lnTo>
                  <a:lnTo>
                    <a:pt x="31667" y="282921"/>
                  </a:lnTo>
                  <a:lnTo>
                    <a:pt x="35149" y="278752"/>
                  </a:lnTo>
                  <a:lnTo>
                    <a:pt x="35899" y="261641"/>
                  </a:lnTo>
                  <a:lnTo>
                    <a:pt x="23748" y="199068"/>
                  </a:lnTo>
                  <a:lnTo>
                    <a:pt x="13487" y="143843"/>
                  </a:lnTo>
                  <a:lnTo>
                    <a:pt x="14525" y="105009"/>
                  </a:lnTo>
                  <a:lnTo>
                    <a:pt x="28602" y="49716"/>
                  </a:lnTo>
                  <a:lnTo>
                    <a:pt x="35329" y="28436"/>
                  </a:lnTo>
                  <a:lnTo>
                    <a:pt x="48457" y="13519"/>
                  </a:lnTo>
                  <a:lnTo>
                    <a:pt x="56871" y="7903"/>
                  </a:lnTo>
                  <a:lnTo>
                    <a:pt x="91071" y="0"/>
                  </a:lnTo>
                  <a:lnTo>
                    <a:pt x="142018" y="3247"/>
                  </a:lnTo>
                  <a:lnTo>
                    <a:pt x="201567" y="11618"/>
                  </a:lnTo>
                  <a:lnTo>
                    <a:pt x="263080" y="23757"/>
                  </a:lnTo>
                  <a:lnTo>
                    <a:pt x="284270" y="282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980832" y="1126549"/>
            <a:ext cx="2135604" cy="453692"/>
            <a:chOff x="980832" y="1126549"/>
            <a:chExt cx="2135604" cy="453692"/>
          </a:xfrm>
        </p:grpSpPr>
        <p:sp>
          <p:nvSpPr>
            <p:cNvPr id="37" name="Freeform 36"/>
            <p:cNvSpPr/>
            <p:nvPr/>
          </p:nvSpPr>
          <p:spPr>
            <a:xfrm>
              <a:off x="980832" y="1313893"/>
              <a:ext cx="227350" cy="266348"/>
            </a:xfrm>
            <a:custGeom>
              <a:avLst/>
              <a:gdLst/>
              <a:ahLst/>
              <a:cxnLst/>
              <a:rect l="0" t="0" r="0" b="0"/>
              <a:pathLst>
                <a:path w="227350" h="266348">
                  <a:moveTo>
                    <a:pt x="19375" y="44283"/>
                  </a:moveTo>
                  <a:lnTo>
                    <a:pt x="19375" y="102899"/>
                  </a:lnTo>
                  <a:lnTo>
                    <a:pt x="19375" y="157074"/>
                  </a:lnTo>
                  <a:lnTo>
                    <a:pt x="19375" y="212835"/>
                  </a:lnTo>
                  <a:lnTo>
                    <a:pt x="24964" y="263320"/>
                  </a:lnTo>
                  <a:lnTo>
                    <a:pt x="24271" y="266347"/>
                  </a:lnTo>
                  <a:lnTo>
                    <a:pt x="21469" y="263685"/>
                  </a:lnTo>
                  <a:lnTo>
                    <a:pt x="17261" y="257232"/>
                  </a:lnTo>
                  <a:lnTo>
                    <a:pt x="6835" y="200213"/>
                  </a:lnTo>
                  <a:lnTo>
                    <a:pt x="0" y="145664"/>
                  </a:lnTo>
                  <a:lnTo>
                    <a:pt x="990" y="89828"/>
                  </a:lnTo>
                  <a:lnTo>
                    <a:pt x="21289" y="36858"/>
                  </a:lnTo>
                  <a:lnTo>
                    <a:pt x="27670" y="25295"/>
                  </a:lnTo>
                  <a:lnTo>
                    <a:pt x="47238" y="9328"/>
                  </a:lnTo>
                  <a:lnTo>
                    <a:pt x="59007" y="3432"/>
                  </a:lnTo>
                  <a:lnTo>
                    <a:pt x="84563" y="0"/>
                  </a:lnTo>
                  <a:lnTo>
                    <a:pt x="110348" y="3545"/>
                  </a:lnTo>
                  <a:lnTo>
                    <a:pt x="143426" y="18694"/>
                  </a:lnTo>
                  <a:lnTo>
                    <a:pt x="183557" y="51629"/>
                  </a:lnTo>
                  <a:lnTo>
                    <a:pt x="207863" y="114559"/>
                  </a:lnTo>
                  <a:lnTo>
                    <a:pt x="225130" y="171344"/>
                  </a:lnTo>
                  <a:lnTo>
                    <a:pt x="227349" y="208143"/>
                  </a:lnTo>
                  <a:lnTo>
                    <a:pt x="219416" y="2443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274381" y="1305533"/>
              <a:ext cx="145952" cy="237298"/>
            </a:xfrm>
            <a:custGeom>
              <a:avLst/>
              <a:gdLst/>
              <a:ahLst/>
              <a:cxnLst/>
              <a:rect l="0" t="0" r="0" b="0"/>
              <a:pathLst>
                <a:path w="145952" h="237298">
                  <a:moveTo>
                    <a:pt x="10095" y="31586"/>
                  </a:moveTo>
                  <a:lnTo>
                    <a:pt x="1762" y="69064"/>
                  </a:lnTo>
                  <a:lnTo>
                    <a:pt x="0" y="126076"/>
                  </a:lnTo>
                  <a:lnTo>
                    <a:pt x="11077" y="188092"/>
                  </a:lnTo>
                  <a:lnTo>
                    <a:pt x="18720" y="208769"/>
                  </a:lnTo>
                  <a:lnTo>
                    <a:pt x="29916" y="225757"/>
                  </a:lnTo>
                  <a:lnTo>
                    <a:pt x="38517" y="231223"/>
                  </a:lnTo>
                  <a:lnTo>
                    <a:pt x="60552" y="237297"/>
                  </a:lnTo>
                  <a:lnTo>
                    <a:pt x="70639" y="235407"/>
                  </a:lnTo>
                  <a:lnTo>
                    <a:pt x="88086" y="223948"/>
                  </a:lnTo>
                  <a:lnTo>
                    <a:pt x="111063" y="203356"/>
                  </a:lnTo>
                  <a:lnTo>
                    <a:pt x="127099" y="171258"/>
                  </a:lnTo>
                  <a:lnTo>
                    <a:pt x="141828" y="124556"/>
                  </a:lnTo>
                  <a:lnTo>
                    <a:pt x="145951" y="64551"/>
                  </a:lnTo>
                  <a:lnTo>
                    <a:pt x="144175" y="38048"/>
                  </a:lnTo>
                  <a:lnTo>
                    <a:pt x="12590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505575" y="1336458"/>
              <a:ext cx="231628" cy="200703"/>
            </a:xfrm>
            <a:custGeom>
              <a:avLst/>
              <a:gdLst/>
              <a:ahLst/>
              <a:cxnLst/>
              <a:rect l="0" t="0" r="0" b="0"/>
              <a:pathLst>
                <a:path w="231628" h="200703">
                  <a:moveTo>
                    <a:pt x="0" y="42775"/>
                  </a:moveTo>
                  <a:lnTo>
                    <a:pt x="9065" y="101392"/>
                  </a:lnTo>
                  <a:lnTo>
                    <a:pt x="16305" y="140141"/>
                  </a:lnTo>
                  <a:lnTo>
                    <a:pt x="15549" y="139271"/>
                  </a:lnTo>
                  <a:lnTo>
                    <a:pt x="13876" y="135182"/>
                  </a:lnTo>
                  <a:lnTo>
                    <a:pt x="10969" y="79149"/>
                  </a:lnTo>
                  <a:lnTo>
                    <a:pt x="16204" y="24743"/>
                  </a:lnTo>
                  <a:lnTo>
                    <a:pt x="21331" y="17886"/>
                  </a:lnTo>
                  <a:lnTo>
                    <a:pt x="28259" y="14484"/>
                  </a:lnTo>
                  <a:lnTo>
                    <a:pt x="36387" y="13386"/>
                  </a:lnTo>
                  <a:lnTo>
                    <a:pt x="44145" y="16163"/>
                  </a:lnTo>
                  <a:lnTo>
                    <a:pt x="59004" y="28608"/>
                  </a:lnTo>
                  <a:lnTo>
                    <a:pt x="86437" y="65193"/>
                  </a:lnTo>
                  <a:lnTo>
                    <a:pt x="98011" y="88801"/>
                  </a:lnTo>
                  <a:lnTo>
                    <a:pt x="98096" y="87497"/>
                  </a:lnTo>
                  <a:lnTo>
                    <a:pt x="96982" y="83118"/>
                  </a:lnTo>
                  <a:lnTo>
                    <a:pt x="101005" y="54598"/>
                  </a:lnTo>
                  <a:lnTo>
                    <a:pt x="115195" y="22102"/>
                  </a:lnTo>
                  <a:lnTo>
                    <a:pt x="130746" y="7070"/>
                  </a:lnTo>
                  <a:lnTo>
                    <a:pt x="139807" y="1424"/>
                  </a:lnTo>
                  <a:lnTo>
                    <a:pt x="148187" y="0"/>
                  </a:lnTo>
                  <a:lnTo>
                    <a:pt x="156113" y="1390"/>
                  </a:lnTo>
                  <a:lnTo>
                    <a:pt x="171159" y="9174"/>
                  </a:lnTo>
                  <a:lnTo>
                    <a:pt x="185645" y="20432"/>
                  </a:lnTo>
                  <a:lnTo>
                    <a:pt x="206954" y="51103"/>
                  </a:lnTo>
                  <a:lnTo>
                    <a:pt x="219474" y="109454"/>
                  </a:lnTo>
                  <a:lnTo>
                    <a:pt x="228879" y="160321"/>
                  </a:lnTo>
                  <a:lnTo>
                    <a:pt x="231627" y="2007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789844" y="1126549"/>
              <a:ext cx="248304" cy="371552"/>
            </a:xfrm>
            <a:custGeom>
              <a:avLst/>
              <a:gdLst/>
              <a:ahLst/>
              <a:cxnLst/>
              <a:rect l="0" t="0" r="0" b="0"/>
              <a:pathLst>
                <a:path w="248304" h="371552">
                  <a:moveTo>
                    <a:pt x="0" y="0"/>
                  </a:moveTo>
                  <a:lnTo>
                    <a:pt x="3120" y="57264"/>
                  </a:lnTo>
                  <a:lnTo>
                    <a:pt x="8333" y="106654"/>
                  </a:lnTo>
                  <a:lnTo>
                    <a:pt x="15684" y="164567"/>
                  </a:lnTo>
                  <a:lnTo>
                    <a:pt x="19996" y="225443"/>
                  </a:lnTo>
                  <a:lnTo>
                    <a:pt x="23967" y="280621"/>
                  </a:lnTo>
                  <a:lnTo>
                    <a:pt x="36648" y="329412"/>
                  </a:lnTo>
                  <a:lnTo>
                    <a:pt x="34615" y="324220"/>
                  </a:lnTo>
                  <a:lnTo>
                    <a:pt x="33354" y="283885"/>
                  </a:lnTo>
                  <a:lnTo>
                    <a:pt x="41338" y="245681"/>
                  </a:lnTo>
                  <a:lnTo>
                    <a:pt x="51908" y="222665"/>
                  </a:lnTo>
                  <a:lnTo>
                    <a:pt x="70643" y="206977"/>
                  </a:lnTo>
                  <a:lnTo>
                    <a:pt x="115210" y="187373"/>
                  </a:lnTo>
                  <a:lnTo>
                    <a:pt x="139722" y="188952"/>
                  </a:lnTo>
                  <a:lnTo>
                    <a:pt x="187996" y="209029"/>
                  </a:lnTo>
                  <a:lnTo>
                    <a:pt x="237897" y="258412"/>
                  </a:lnTo>
                  <a:lnTo>
                    <a:pt x="246112" y="279406"/>
                  </a:lnTo>
                  <a:lnTo>
                    <a:pt x="248303" y="291556"/>
                  </a:lnTo>
                  <a:lnTo>
                    <a:pt x="244498" y="314414"/>
                  </a:lnTo>
                  <a:lnTo>
                    <a:pt x="229201" y="343894"/>
                  </a:lnTo>
                  <a:lnTo>
                    <a:pt x="215341" y="358732"/>
                  </a:lnTo>
                  <a:lnTo>
                    <a:pt x="197483" y="369226"/>
                  </a:lnTo>
                  <a:lnTo>
                    <a:pt x="171608" y="371551"/>
                  </a:lnTo>
                  <a:lnTo>
                    <a:pt x="112927" y="363511"/>
                  </a:lnTo>
                  <a:lnTo>
                    <a:pt x="81553" y="348433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063585" y="1293126"/>
              <a:ext cx="157929" cy="187920"/>
            </a:xfrm>
            <a:custGeom>
              <a:avLst/>
              <a:gdLst/>
              <a:ahLst/>
              <a:cxnLst/>
              <a:rect l="0" t="0" r="0" b="0"/>
              <a:pathLst>
                <a:path w="157929" h="187920">
                  <a:moveTo>
                    <a:pt x="0" y="96635"/>
                  </a:moveTo>
                  <a:lnTo>
                    <a:pt x="37478" y="88302"/>
                  </a:lnTo>
                  <a:lnTo>
                    <a:pt x="83312" y="80951"/>
                  </a:lnTo>
                  <a:lnTo>
                    <a:pt x="115542" y="65992"/>
                  </a:lnTo>
                  <a:lnTo>
                    <a:pt x="130511" y="50261"/>
                  </a:lnTo>
                  <a:lnTo>
                    <a:pt x="136140" y="41152"/>
                  </a:lnTo>
                  <a:lnTo>
                    <a:pt x="136384" y="32740"/>
                  </a:lnTo>
                  <a:lnTo>
                    <a:pt x="133036" y="24793"/>
                  </a:lnTo>
                  <a:lnTo>
                    <a:pt x="127295" y="17155"/>
                  </a:lnTo>
                  <a:lnTo>
                    <a:pt x="108439" y="5549"/>
                  </a:lnTo>
                  <a:lnTo>
                    <a:pt x="96859" y="816"/>
                  </a:lnTo>
                  <a:lnTo>
                    <a:pt x="85630" y="0"/>
                  </a:lnTo>
                  <a:lnTo>
                    <a:pt x="63794" y="5333"/>
                  </a:lnTo>
                  <a:lnTo>
                    <a:pt x="37359" y="21490"/>
                  </a:lnTo>
                  <a:lnTo>
                    <a:pt x="14709" y="46684"/>
                  </a:lnTo>
                  <a:lnTo>
                    <a:pt x="6537" y="69365"/>
                  </a:lnTo>
                  <a:lnTo>
                    <a:pt x="4076" y="95044"/>
                  </a:lnTo>
                  <a:lnTo>
                    <a:pt x="10436" y="134638"/>
                  </a:lnTo>
                  <a:lnTo>
                    <a:pt x="20626" y="157979"/>
                  </a:lnTo>
                  <a:lnTo>
                    <a:pt x="36073" y="173812"/>
                  </a:lnTo>
                  <a:lnTo>
                    <a:pt x="45106" y="179672"/>
                  </a:lnTo>
                  <a:lnTo>
                    <a:pt x="80175" y="187919"/>
                  </a:lnTo>
                  <a:lnTo>
                    <a:pt x="133217" y="182601"/>
                  </a:lnTo>
                  <a:lnTo>
                    <a:pt x="157928" y="1808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284683" y="1295005"/>
              <a:ext cx="115815" cy="214977"/>
            </a:xfrm>
            <a:custGeom>
              <a:avLst/>
              <a:gdLst/>
              <a:ahLst/>
              <a:cxnLst/>
              <a:rect l="0" t="0" r="0" b="0"/>
              <a:pathLst>
                <a:path w="115815" h="214977">
                  <a:moveTo>
                    <a:pt x="0" y="63171"/>
                  </a:moveTo>
                  <a:lnTo>
                    <a:pt x="5590" y="121787"/>
                  </a:lnTo>
                  <a:lnTo>
                    <a:pt x="19129" y="166386"/>
                  </a:lnTo>
                  <a:lnTo>
                    <a:pt x="45854" y="214976"/>
                  </a:lnTo>
                  <a:lnTo>
                    <a:pt x="44556" y="209019"/>
                  </a:lnTo>
                  <a:lnTo>
                    <a:pt x="24299" y="146692"/>
                  </a:lnTo>
                  <a:lnTo>
                    <a:pt x="6984" y="94663"/>
                  </a:lnTo>
                  <a:lnTo>
                    <a:pt x="2070" y="57554"/>
                  </a:lnTo>
                  <a:lnTo>
                    <a:pt x="7159" y="36888"/>
                  </a:lnTo>
                  <a:lnTo>
                    <a:pt x="11792" y="28101"/>
                  </a:lnTo>
                  <a:lnTo>
                    <a:pt x="26298" y="15219"/>
                  </a:lnTo>
                  <a:lnTo>
                    <a:pt x="35080" y="10146"/>
                  </a:lnTo>
                  <a:lnTo>
                    <a:pt x="95116" y="133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00497" y="13055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784462" y="1347647"/>
              <a:ext cx="26648" cy="168457"/>
            </a:xfrm>
            <a:custGeom>
              <a:avLst/>
              <a:gdLst/>
              <a:ahLst/>
              <a:cxnLst/>
              <a:rect l="0" t="0" r="0" b="0"/>
              <a:pathLst>
                <a:path w="26648" h="168457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60" y="85426"/>
                  </a:lnTo>
                  <a:lnTo>
                    <a:pt x="16907" y="143051"/>
                  </a:lnTo>
                  <a:lnTo>
                    <a:pt x="26647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790051" y="12107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948896" y="1203551"/>
              <a:ext cx="167540" cy="333610"/>
            </a:xfrm>
            <a:custGeom>
              <a:avLst/>
              <a:gdLst/>
              <a:ahLst/>
              <a:cxnLst/>
              <a:rect l="0" t="0" r="0" b="0"/>
              <a:pathLst>
                <a:path w="167540" h="333610">
                  <a:moveTo>
                    <a:pt x="41197" y="333609"/>
                  </a:moveTo>
                  <a:lnTo>
                    <a:pt x="35608" y="271517"/>
                  </a:lnTo>
                  <a:lnTo>
                    <a:pt x="19866" y="209604"/>
                  </a:lnTo>
                  <a:lnTo>
                    <a:pt x="3726" y="146527"/>
                  </a:lnTo>
                  <a:lnTo>
                    <a:pt x="0" y="91241"/>
                  </a:lnTo>
                  <a:lnTo>
                    <a:pt x="2474" y="52396"/>
                  </a:lnTo>
                  <a:lnTo>
                    <a:pt x="8779" y="30811"/>
                  </a:lnTo>
                  <a:lnTo>
                    <a:pt x="19380" y="13419"/>
                  </a:lnTo>
                  <a:lnTo>
                    <a:pt x="28992" y="7845"/>
                  </a:lnTo>
                  <a:lnTo>
                    <a:pt x="70466" y="0"/>
                  </a:lnTo>
                  <a:lnTo>
                    <a:pt x="117460" y="16"/>
                  </a:lnTo>
                  <a:lnTo>
                    <a:pt x="167539" y="177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884808" y="1358176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204071" y="7235"/>
                  </a:lnTo>
                  <a:lnTo>
                    <a:pt x="144728" y="9878"/>
                  </a:lnTo>
                  <a:lnTo>
                    <a:pt x="82271" y="10400"/>
                  </a:lnTo>
                  <a:lnTo>
                    <a:pt x="20092" y="1051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3611274" y="1179191"/>
            <a:ext cx="3505991" cy="631711"/>
            <a:chOff x="3611274" y="1179191"/>
            <a:chExt cx="3505991" cy="631711"/>
          </a:xfrm>
        </p:grpSpPr>
        <p:sp>
          <p:nvSpPr>
            <p:cNvPr id="49" name="Freeform 48"/>
            <p:cNvSpPr/>
            <p:nvPr/>
          </p:nvSpPr>
          <p:spPr>
            <a:xfrm>
              <a:off x="3632982" y="1368704"/>
              <a:ext cx="20407" cy="200043"/>
            </a:xfrm>
            <a:custGeom>
              <a:avLst/>
              <a:gdLst/>
              <a:ahLst/>
              <a:cxnLst/>
              <a:rect l="0" t="0" r="0" b="0"/>
              <a:pathLst>
                <a:path w="20407" h="200043">
                  <a:moveTo>
                    <a:pt x="9878" y="0"/>
                  </a:moveTo>
                  <a:lnTo>
                    <a:pt x="2642" y="27556"/>
                  </a:lnTo>
                  <a:lnTo>
                    <a:pt x="0" y="86899"/>
                  </a:lnTo>
                  <a:lnTo>
                    <a:pt x="5067" y="143767"/>
                  </a:lnTo>
                  <a:lnTo>
                    <a:pt x="20406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611274" y="124236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832373" y="1179191"/>
              <a:ext cx="31586" cy="389556"/>
            </a:xfrm>
            <a:custGeom>
              <a:avLst/>
              <a:gdLst/>
              <a:ahLst/>
              <a:cxnLst/>
              <a:rect l="0" t="0" r="0" b="0"/>
              <a:pathLst>
                <a:path w="31586" h="389556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5589" y="154167"/>
                  </a:lnTo>
                  <a:lnTo>
                    <a:pt x="9065" y="205167"/>
                  </a:lnTo>
                  <a:lnTo>
                    <a:pt x="15684" y="259142"/>
                  </a:lnTo>
                  <a:lnTo>
                    <a:pt x="27231" y="321377"/>
                  </a:lnTo>
                  <a:lnTo>
                    <a:pt x="30725" y="369372"/>
                  </a:lnTo>
                  <a:lnTo>
                    <a:pt x="31585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769202" y="1326590"/>
              <a:ext cx="200042" cy="52644"/>
            </a:xfrm>
            <a:custGeom>
              <a:avLst/>
              <a:gdLst/>
              <a:ahLst/>
              <a:cxnLst/>
              <a:rect l="0" t="0" r="0" b="0"/>
              <a:pathLst>
                <a:path w="200042" h="52644">
                  <a:moveTo>
                    <a:pt x="200041" y="0"/>
                  </a:moveTo>
                  <a:lnTo>
                    <a:pt x="146166" y="19128"/>
                  </a:lnTo>
                  <a:lnTo>
                    <a:pt x="114278" y="34264"/>
                  </a:lnTo>
                  <a:lnTo>
                    <a:pt x="54058" y="4667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221927" y="1353567"/>
              <a:ext cx="229582" cy="416882"/>
            </a:xfrm>
            <a:custGeom>
              <a:avLst/>
              <a:gdLst/>
              <a:ahLst/>
              <a:cxnLst/>
              <a:rect l="0" t="0" r="0" b="0"/>
              <a:pathLst>
                <a:path w="229582" h="416882">
                  <a:moveTo>
                    <a:pt x="157928" y="152008"/>
                  </a:moveTo>
                  <a:lnTo>
                    <a:pt x="174716" y="96963"/>
                  </a:lnTo>
                  <a:lnTo>
                    <a:pt x="177087" y="72171"/>
                  </a:lnTo>
                  <a:lnTo>
                    <a:pt x="171902" y="51794"/>
                  </a:lnTo>
                  <a:lnTo>
                    <a:pt x="149510" y="14059"/>
                  </a:lnTo>
                  <a:lnTo>
                    <a:pt x="140617" y="7400"/>
                  </a:lnTo>
                  <a:lnTo>
                    <a:pt x="118259" y="0"/>
                  </a:lnTo>
                  <a:lnTo>
                    <a:pt x="84953" y="1423"/>
                  </a:lnTo>
                  <a:lnTo>
                    <a:pt x="52857" y="14843"/>
                  </a:lnTo>
                  <a:lnTo>
                    <a:pt x="26710" y="39227"/>
                  </a:lnTo>
                  <a:lnTo>
                    <a:pt x="9734" y="68678"/>
                  </a:lnTo>
                  <a:lnTo>
                    <a:pt x="7446" y="89236"/>
                  </a:lnTo>
                  <a:lnTo>
                    <a:pt x="15509" y="136619"/>
                  </a:lnTo>
                  <a:lnTo>
                    <a:pt x="30592" y="166035"/>
                  </a:lnTo>
                  <a:lnTo>
                    <a:pt x="46352" y="178909"/>
                  </a:lnTo>
                  <a:lnTo>
                    <a:pt x="55468" y="183980"/>
                  </a:lnTo>
                  <a:lnTo>
                    <a:pt x="78075" y="186495"/>
                  </a:lnTo>
                  <a:lnTo>
                    <a:pt x="101380" y="182543"/>
                  </a:lnTo>
                  <a:lnTo>
                    <a:pt x="127655" y="167164"/>
                  </a:lnTo>
                  <a:lnTo>
                    <a:pt x="142913" y="154455"/>
                  </a:lnTo>
                  <a:lnTo>
                    <a:pt x="159068" y="128556"/>
                  </a:lnTo>
                  <a:lnTo>
                    <a:pt x="164537" y="125845"/>
                  </a:lnTo>
                  <a:lnTo>
                    <a:pt x="170523" y="127547"/>
                  </a:lnTo>
                  <a:lnTo>
                    <a:pt x="176853" y="132191"/>
                  </a:lnTo>
                  <a:lnTo>
                    <a:pt x="187006" y="152949"/>
                  </a:lnTo>
                  <a:lnTo>
                    <a:pt x="197467" y="208346"/>
                  </a:lnTo>
                  <a:lnTo>
                    <a:pt x="207939" y="264348"/>
                  </a:lnTo>
                  <a:lnTo>
                    <a:pt x="221272" y="320471"/>
                  </a:lnTo>
                  <a:lnTo>
                    <a:pt x="229581" y="376617"/>
                  </a:lnTo>
                  <a:lnTo>
                    <a:pt x="226754" y="387145"/>
                  </a:lnTo>
                  <a:lnTo>
                    <a:pt x="221359" y="395334"/>
                  </a:lnTo>
                  <a:lnTo>
                    <a:pt x="206006" y="407552"/>
                  </a:lnTo>
                  <a:lnTo>
                    <a:pt x="187485" y="416881"/>
                  </a:lnTo>
                  <a:lnTo>
                    <a:pt x="131357" y="416761"/>
                  </a:lnTo>
                  <a:lnTo>
                    <a:pt x="73997" y="415525"/>
                  </a:lnTo>
                  <a:lnTo>
                    <a:pt x="34794" y="415310"/>
                  </a:lnTo>
                  <a:lnTo>
                    <a:pt x="0" y="4152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487446" y="1337119"/>
              <a:ext cx="173641" cy="207656"/>
            </a:xfrm>
            <a:custGeom>
              <a:avLst/>
              <a:gdLst/>
              <a:ahLst/>
              <a:cxnLst/>
              <a:rect l="0" t="0" r="0" b="0"/>
              <a:pathLst>
                <a:path w="173641" h="207656">
                  <a:moveTo>
                    <a:pt x="81921" y="10528"/>
                  </a:moveTo>
                  <a:lnTo>
                    <a:pt x="50639" y="20103"/>
                  </a:lnTo>
                  <a:lnTo>
                    <a:pt x="34483" y="30772"/>
                  </a:lnTo>
                  <a:lnTo>
                    <a:pt x="22623" y="46432"/>
                  </a:lnTo>
                  <a:lnTo>
                    <a:pt x="5478" y="85081"/>
                  </a:lnTo>
                  <a:lnTo>
                    <a:pt x="0" y="121655"/>
                  </a:lnTo>
                  <a:lnTo>
                    <a:pt x="3967" y="156539"/>
                  </a:lnTo>
                  <a:lnTo>
                    <a:pt x="12570" y="175247"/>
                  </a:lnTo>
                  <a:lnTo>
                    <a:pt x="18140" y="183512"/>
                  </a:lnTo>
                  <a:lnTo>
                    <a:pt x="33687" y="195814"/>
                  </a:lnTo>
                  <a:lnTo>
                    <a:pt x="53465" y="204012"/>
                  </a:lnTo>
                  <a:lnTo>
                    <a:pt x="77853" y="207655"/>
                  </a:lnTo>
                  <a:lnTo>
                    <a:pt x="104290" y="199916"/>
                  </a:lnTo>
                  <a:lnTo>
                    <a:pt x="129298" y="184778"/>
                  </a:lnTo>
                  <a:lnTo>
                    <a:pt x="148211" y="166351"/>
                  </a:lnTo>
                  <a:lnTo>
                    <a:pt x="166424" y="130657"/>
                  </a:lnTo>
                  <a:lnTo>
                    <a:pt x="173640" y="84856"/>
                  </a:lnTo>
                  <a:lnTo>
                    <a:pt x="169089" y="60721"/>
                  </a:lnTo>
                  <a:lnTo>
                    <a:pt x="153373" y="33979"/>
                  </a:lnTo>
                  <a:lnTo>
                    <a:pt x="139414" y="19781"/>
                  </a:lnTo>
                  <a:lnTo>
                    <a:pt x="108096" y="4254"/>
                  </a:lnTo>
                  <a:lnTo>
                    <a:pt x="9245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721234" y="1333156"/>
              <a:ext cx="185704" cy="218732"/>
            </a:xfrm>
            <a:custGeom>
              <a:avLst/>
              <a:gdLst/>
              <a:ahLst/>
              <a:cxnLst/>
              <a:rect l="0" t="0" r="0" b="0"/>
              <a:pathLst>
                <a:path w="185704" h="218732">
                  <a:moveTo>
                    <a:pt x="37646" y="109248"/>
                  </a:moveTo>
                  <a:lnTo>
                    <a:pt x="96263" y="109248"/>
                  </a:lnTo>
                  <a:lnTo>
                    <a:pt x="131053" y="98069"/>
                  </a:lnTo>
                  <a:lnTo>
                    <a:pt x="163589" y="79939"/>
                  </a:lnTo>
                  <a:lnTo>
                    <a:pt x="178629" y="63466"/>
                  </a:lnTo>
                  <a:lnTo>
                    <a:pt x="184277" y="54160"/>
                  </a:lnTo>
                  <a:lnTo>
                    <a:pt x="185703" y="45617"/>
                  </a:lnTo>
                  <a:lnTo>
                    <a:pt x="184314" y="37581"/>
                  </a:lnTo>
                  <a:lnTo>
                    <a:pt x="181048" y="29885"/>
                  </a:lnTo>
                  <a:lnTo>
                    <a:pt x="168061" y="18213"/>
                  </a:lnTo>
                  <a:lnTo>
                    <a:pt x="131128" y="1188"/>
                  </a:lnTo>
                  <a:lnTo>
                    <a:pt x="110779" y="0"/>
                  </a:lnTo>
                  <a:lnTo>
                    <a:pt x="63531" y="8769"/>
                  </a:lnTo>
                  <a:lnTo>
                    <a:pt x="34138" y="23974"/>
                  </a:lnTo>
                  <a:lnTo>
                    <a:pt x="10610" y="54476"/>
                  </a:lnTo>
                  <a:lnTo>
                    <a:pt x="0" y="93149"/>
                  </a:lnTo>
                  <a:lnTo>
                    <a:pt x="2446" y="134243"/>
                  </a:lnTo>
                  <a:lnTo>
                    <a:pt x="10693" y="155842"/>
                  </a:lnTo>
                  <a:lnTo>
                    <a:pt x="35052" y="188771"/>
                  </a:lnTo>
                  <a:lnTo>
                    <a:pt x="66643" y="205080"/>
                  </a:lnTo>
                  <a:lnTo>
                    <a:pt x="125306" y="218731"/>
                  </a:lnTo>
                  <a:lnTo>
                    <a:pt x="185045" y="2145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021793" y="1328785"/>
              <a:ext cx="253447" cy="224717"/>
            </a:xfrm>
            <a:custGeom>
              <a:avLst/>
              <a:gdLst/>
              <a:ahLst/>
              <a:cxnLst/>
              <a:rect l="0" t="0" r="0" b="0"/>
              <a:pathLst>
                <a:path w="253447" h="224717">
                  <a:moveTo>
                    <a:pt x="137170" y="8334"/>
                  </a:moveTo>
                  <a:lnTo>
                    <a:pt x="99692" y="0"/>
                  </a:lnTo>
                  <a:lnTo>
                    <a:pt x="61725" y="1575"/>
                  </a:lnTo>
                  <a:lnTo>
                    <a:pt x="48269" y="3828"/>
                  </a:lnTo>
                  <a:lnTo>
                    <a:pt x="27079" y="15690"/>
                  </a:lnTo>
                  <a:lnTo>
                    <a:pt x="11032" y="32660"/>
                  </a:lnTo>
                  <a:lnTo>
                    <a:pt x="0" y="51901"/>
                  </a:lnTo>
                  <a:lnTo>
                    <a:pt x="100" y="59605"/>
                  </a:lnTo>
                  <a:lnTo>
                    <a:pt x="3676" y="65911"/>
                  </a:lnTo>
                  <a:lnTo>
                    <a:pt x="9570" y="71285"/>
                  </a:lnTo>
                  <a:lnTo>
                    <a:pt x="28596" y="77256"/>
                  </a:lnTo>
                  <a:lnTo>
                    <a:pt x="84528" y="81090"/>
                  </a:lnTo>
                  <a:lnTo>
                    <a:pt x="146312" y="93362"/>
                  </a:lnTo>
                  <a:lnTo>
                    <a:pt x="195128" y="112347"/>
                  </a:lnTo>
                  <a:lnTo>
                    <a:pt x="224793" y="131829"/>
                  </a:lnTo>
                  <a:lnTo>
                    <a:pt x="248400" y="158009"/>
                  </a:lnTo>
                  <a:lnTo>
                    <a:pt x="252268" y="167779"/>
                  </a:lnTo>
                  <a:lnTo>
                    <a:pt x="253446" y="187993"/>
                  </a:lnTo>
                  <a:lnTo>
                    <a:pt x="246950" y="205555"/>
                  </a:lnTo>
                  <a:lnTo>
                    <a:pt x="241942" y="213514"/>
                  </a:lnTo>
                  <a:lnTo>
                    <a:pt x="232754" y="218820"/>
                  </a:lnTo>
                  <a:lnTo>
                    <a:pt x="206948" y="224716"/>
                  </a:lnTo>
                  <a:lnTo>
                    <a:pt x="170714" y="222446"/>
                  </a:lnTo>
                  <a:lnTo>
                    <a:pt x="116371" y="211037"/>
                  </a:lnTo>
                  <a:lnTo>
                    <a:pt x="84528" y="2083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593925" y="1400290"/>
              <a:ext cx="7236" cy="200042"/>
            </a:xfrm>
            <a:custGeom>
              <a:avLst/>
              <a:gdLst/>
              <a:ahLst/>
              <a:cxnLst/>
              <a:rect l="0" t="0" r="0" b="0"/>
              <a:pathLst>
                <a:path w="7236" h="200042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31226"/>
                  </a:lnTo>
                  <a:lnTo>
                    <a:pt x="7060" y="187744"/>
                  </a:lnTo>
                  <a:lnTo>
                    <a:pt x="7235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569575" y="1326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644013" y="1421355"/>
              <a:ext cx="146661" cy="200034"/>
            </a:xfrm>
            <a:custGeom>
              <a:avLst/>
              <a:gdLst/>
              <a:ahLst/>
              <a:cxnLst/>
              <a:rect l="0" t="0" r="0" b="0"/>
              <a:pathLst>
                <a:path w="146661" h="200034">
                  <a:moveTo>
                    <a:pt x="9790" y="42106"/>
                  </a:moveTo>
                  <a:lnTo>
                    <a:pt x="9790" y="100723"/>
                  </a:lnTo>
                  <a:lnTo>
                    <a:pt x="14686" y="146708"/>
                  </a:lnTo>
                  <a:lnTo>
                    <a:pt x="11884" y="146935"/>
                  </a:lnTo>
                  <a:lnTo>
                    <a:pt x="7676" y="143578"/>
                  </a:lnTo>
                  <a:lnTo>
                    <a:pt x="3002" y="124249"/>
                  </a:lnTo>
                  <a:lnTo>
                    <a:pt x="0" y="69770"/>
                  </a:lnTo>
                  <a:lnTo>
                    <a:pt x="5070" y="33535"/>
                  </a:lnTo>
                  <a:lnTo>
                    <a:pt x="19569" y="6161"/>
                  </a:lnTo>
                  <a:lnTo>
                    <a:pt x="28008" y="1765"/>
                  </a:lnTo>
                  <a:lnTo>
                    <a:pt x="49862" y="0"/>
                  </a:lnTo>
                  <a:lnTo>
                    <a:pt x="68934" y="6234"/>
                  </a:lnTo>
                  <a:lnTo>
                    <a:pt x="77295" y="11173"/>
                  </a:lnTo>
                  <a:lnTo>
                    <a:pt x="100241" y="40479"/>
                  </a:lnTo>
                  <a:lnTo>
                    <a:pt x="120550" y="92304"/>
                  </a:lnTo>
                  <a:lnTo>
                    <a:pt x="132708" y="147601"/>
                  </a:lnTo>
                  <a:lnTo>
                    <a:pt x="138237" y="180208"/>
                  </a:lnTo>
                  <a:lnTo>
                    <a:pt x="146660" y="2000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043357" y="1368121"/>
              <a:ext cx="163951" cy="242740"/>
            </a:xfrm>
            <a:custGeom>
              <a:avLst/>
              <a:gdLst/>
              <a:ahLst/>
              <a:cxnLst/>
              <a:rect l="0" t="0" r="0" b="0"/>
              <a:pathLst>
                <a:path w="163951" h="242740">
                  <a:moveTo>
                    <a:pt x="0" y="126925"/>
                  </a:moveTo>
                  <a:lnTo>
                    <a:pt x="58617" y="126925"/>
                  </a:lnTo>
                  <a:lnTo>
                    <a:pt x="98997" y="121336"/>
                  </a:lnTo>
                  <a:lnTo>
                    <a:pt x="120428" y="112353"/>
                  </a:lnTo>
                  <a:lnTo>
                    <a:pt x="153250" y="87522"/>
                  </a:lnTo>
                  <a:lnTo>
                    <a:pt x="161698" y="67689"/>
                  </a:lnTo>
                  <a:lnTo>
                    <a:pt x="163950" y="55849"/>
                  </a:lnTo>
                  <a:lnTo>
                    <a:pt x="161943" y="44446"/>
                  </a:lnTo>
                  <a:lnTo>
                    <a:pt x="150354" y="22417"/>
                  </a:lnTo>
                  <a:lnTo>
                    <a:pt x="130385" y="7168"/>
                  </a:lnTo>
                  <a:lnTo>
                    <a:pt x="118509" y="1463"/>
                  </a:lnTo>
                  <a:lnTo>
                    <a:pt x="107082" y="0"/>
                  </a:lnTo>
                  <a:lnTo>
                    <a:pt x="85027" y="4614"/>
                  </a:lnTo>
                  <a:lnTo>
                    <a:pt x="52879" y="20365"/>
                  </a:lnTo>
                  <a:lnTo>
                    <a:pt x="26717" y="45439"/>
                  </a:lnTo>
                  <a:lnTo>
                    <a:pt x="9736" y="75095"/>
                  </a:lnTo>
                  <a:lnTo>
                    <a:pt x="1923" y="124963"/>
                  </a:lnTo>
                  <a:lnTo>
                    <a:pt x="855" y="152179"/>
                  </a:lnTo>
                  <a:lnTo>
                    <a:pt x="6619" y="173634"/>
                  </a:lnTo>
                  <a:lnTo>
                    <a:pt x="29384" y="206472"/>
                  </a:lnTo>
                  <a:lnTo>
                    <a:pt x="60699" y="228353"/>
                  </a:lnTo>
                  <a:lnTo>
                    <a:pt x="99614" y="238476"/>
                  </a:lnTo>
                  <a:lnTo>
                    <a:pt x="136871" y="2427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253927" y="1410818"/>
              <a:ext cx="115815" cy="205257"/>
            </a:xfrm>
            <a:custGeom>
              <a:avLst/>
              <a:gdLst/>
              <a:ahLst/>
              <a:cxnLst/>
              <a:rect l="0" t="0" r="0" b="0"/>
              <a:pathLst>
                <a:path w="115815" h="205257">
                  <a:moveTo>
                    <a:pt x="0" y="31586"/>
                  </a:moveTo>
                  <a:lnTo>
                    <a:pt x="9065" y="90203"/>
                  </a:lnTo>
                  <a:lnTo>
                    <a:pt x="25881" y="143207"/>
                  </a:lnTo>
                  <a:lnTo>
                    <a:pt x="50924" y="199490"/>
                  </a:lnTo>
                  <a:lnTo>
                    <a:pt x="57346" y="204353"/>
                  </a:lnTo>
                  <a:lnTo>
                    <a:pt x="63967" y="205256"/>
                  </a:lnTo>
                  <a:lnTo>
                    <a:pt x="70721" y="203518"/>
                  </a:lnTo>
                  <a:lnTo>
                    <a:pt x="76393" y="196510"/>
                  </a:lnTo>
                  <a:lnTo>
                    <a:pt x="88796" y="159871"/>
                  </a:lnTo>
                  <a:lnTo>
                    <a:pt x="93579" y="104976"/>
                  </a:lnTo>
                  <a:lnTo>
                    <a:pt x="100113" y="5466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409636" y="1408268"/>
              <a:ext cx="151348" cy="202593"/>
            </a:xfrm>
            <a:custGeom>
              <a:avLst/>
              <a:gdLst/>
              <a:ahLst/>
              <a:cxnLst/>
              <a:rect l="0" t="0" r="0" b="0"/>
              <a:pathLst>
                <a:path w="151348" h="202593">
                  <a:moveTo>
                    <a:pt x="12747" y="76250"/>
                  </a:moveTo>
                  <a:lnTo>
                    <a:pt x="30728" y="91891"/>
                  </a:lnTo>
                  <a:lnTo>
                    <a:pt x="47645" y="99969"/>
                  </a:lnTo>
                  <a:lnTo>
                    <a:pt x="66861" y="101219"/>
                  </a:lnTo>
                  <a:lnTo>
                    <a:pt x="107794" y="92490"/>
                  </a:lnTo>
                  <a:lnTo>
                    <a:pt x="133586" y="77292"/>
                  </a:lnTo>
                  <a:lnTo>
                    <a:pt x="145612" y="61505"/>
                  </a:lnTo>
                  <a:lnTo>
                    <a:pt x="150457" y="52382"/>
                  </a:lnTo>
                  <a:lnTo>
                    <a:pt x="151347" y="42790"/>
                  </a:lnTo>
                  <a:lnTo>
                    <a:pt x="146097" y="22774"/>
                  </a:lnTo>
                  <a:lnTo>
                    <a:pt x="132845" y="8419"/>
                  </a:lnTo>
                  <a:lnTo>
                    <a:pt x="124398" y="2953"/>
                  </a:lnTo>
                  <a:lnTo>
                    <a:pt x="102533" y="0"/>
                  </a:lnTo>
                  <a:lnTo>
                    <a:pt x="79558" y="3756"/>
                  </a:lnTo>
                  <a:lnTo>
                    <a:pt x="61548" y="13225"/>
                  </a:lnTo>
                  <a:lnTo>
                    <a:pt x="30922" y="46773"/>
                  </a:lnTo>
                  <a:lnTo>
                    <a:pt x="10594" y="78044"/>
                  </a:lnTo>
                  <a:lnTo>
                    <a:pt x="871" y="103174"/>
                  </a:lnTo>
                  <a:lnTo>
                    <a:pt x="0" y="143629"/>
                  </a:lnTo>
                  <a:lnTo>
                    <a:pt x="7471" y="165078"/>
                  </a:lnTo>
                  <a:lnTo>
                    <a:pt x="12739" y="174073"/>
                  </a:lnTo>
                  <a:lnTo>
                    <a:pt x="27952" y="187187"/>
                  </a:lnTo>
                  <a:lnTo>
                    <a:pt x="47581" y="195745"/>
                  </a:lnTo>
                  <a:lnTo>
                    <a:pt x="92071" y="201239"/>
                  </a:lnTo>
                  <a:lnTo>
                    <a:pt x="118033" y="2025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580311" y="1421398"/>
              <a:ext cx="178985" cy="255813"/>
            </a:xfrm>
            <a:custGeom>
              <a:avLst/>
              <a:gdLst/>
              <a:ahLst/>
              <a:cxnLst/>
              <a:rect l="0" t="0" r="0" b="0"/>
              <a:pathLst>
                <a:path w="178985" h="255813">
                  <a:moveTo>
                    <a:pt x="0" y="52591"/>
                  </a:moveTo>
                  <a:lnTo>
                    <a:pt x="14654" y="107732"/>
                  </a:lnTo>
                  <a:lnTo>
                    <a:pt x="31666" y="170467"/>
                  </a:lnTo>
                  <a:lnTo>
                    <a:pt x="46803" y="230461"/>
                  </a:lnTo>
                  <a:lnTo>
                    <a:pt x="44978" y="252137"/>
                  </a:lnTo>
                  <a:lnTo>
                    <a:pt x="42853" y="255812"/>
                  </a:lnTo>
                  <a:lnTo>
                    <a:pt x="40267" y="254752"/>
                  </a:lnTo>
                  <a:lnTo>
                    <a:pt x="31038" y="236493"/>
                  </a:lnTo>
                  <a:lnTo>
                    <a:pt x="15136" y="187553"/>
                  </a:lnTo>
                  <a:lnTo>
                    <a:pt x="11438" y="132629"/>
                  </a:lnTo>
                  <a:lnTo>
                    <a:pt x="16297" y="71391"/>
                  </a:lnTo>
                  <a:lnTo>
                    <a:pt x="30825" y="33985"/>
                  </a:lnTo>
                  <a:lnTo>
                    <a:pt x="49947" y="6264"/>
                  </a:lnTo>
                  <a:lnTo>
                    <a:pt x="59034" y="1819"/>
                  </a:lnTo>
                  <a:lnTo>
                    <a:pt x="81609" y="0"/>
                  </a:lnTo>
                  <a:lnTo>
                    <a:pt x="101002" y="6211"/>
                  </a:lnTo>
                  <a:lnTo>
                    <a:pt x="132515" y="29262"/>
                  </a:lnTo>
                  <a:lnTo>
                    <a:pt x="160100" y="64751"/>
                  </a:lnTo>
                  <a:lnTo>
                    <a:pt x="172869" y="96358"/>
                  </a:lnTo>
                  <a:lnTo>
                    <a:pt x="177777" y="148368"/>
                  </a:lnTo>
                  <a:lnTo>
                    <a:pt x="178984" y="2105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845718" y="1189720"/>
              <a:ext cx="18863" cy="410612"/>
            </a:xfrm>
            <a:custGeom>
              <a:avLst/>
              <a:gdLst/>
              <a:ahLst/>
              <a:cxnLst/>
              <a:rect l="0" t="0" r="0" b="0"/>
              <a:pathLst>
                <a:path w="18863" h="410612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9" y="132310"/>
                  </a:lnTo>
                  <a:lnTo>
                    <a:pt x="7938" y="185692"/>
                  </a:lnTo>
                  <a:lnTo>
                    <a:pt x="8217" y="238553"/>
                  </a:lnTo>
                  <a:lnTo>
                    <a:pt x="8299" y="291261"/>
                  </a:lnTo>
                  <a:lnTo>
                    <a:pt x="8323" y="343923"/>
                  </a:lnTo>
                  <a:lnTo>
                    <a:pt x="16665" y="399403"/>
                  </a:lnTo>
                  <a:lnTo>
                    <a:pt x="18862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948808" y="1473989"/>
              <a:ext cx="52643" cy="94758"/>
            </a:xfrm>
            <a:custGeom>
              <a:avLst/>
              <a:gdLst/>
              <a:ahLst/>
              <a:cxnLst/>
              <a:rect l="0" t="0" r="0" b="0"/>
              <a:pathLst>
                <a:path w="52643" h="94758">
                  <a:moveTo>
                    <a:pt x="0" y="0"/>
                  </a:moveTo>
                  <a:lnTo>
                    <a:pt x="20244" y="43963"/>
                  </a:lnTo>
                  <a:lnTo>
                    <a:pt x="52642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927751" y="1389761"/>
              <a:ext cx="189514" cy="421141"/>
            </a:xfrm>
            <a:custGeom>
              <a:avLst/>
              <a:gdLst/>
              <a:ahLst/>
              <a:cxnLst/>
              <a:rect l="0" t="0" r="0" b="0"/>
              <a:pathLst>
                <a:path w="189514" h="421141">
                  <a:moveTo>
                    <a:pt x="189513" y="0"/>
                  </a:moveTo>
                  <a:lnTo>
                    <a:pt x="160832" y="55045"/>
                  </a:lnTo>
                  <a:lnTo>
                    <a:pt x="136058" y="106453"/>
                  </a:lnTo>
                  <a:lnTo>
                    <a:pt x="108904" y="168393"/>
                  </a:lnTo>
                  <a:lnTo>
                    <a:pt x="86676" y="221779"/>
                  </a:lnTo>
                  <a:lnTo>
                    <a:pt x="65084" y="277385"/>
                  </a:lnTo>
                  <a:lnTo>
                    <a:pt x="42828" y="336005"/>
                  </a:lnTo>
                  <a:lnTo>
                    <a:pt x="23491" y="388265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7491459" y="1063378"/>
            <a:ext cx="2505619" cy="768581"/>
            <a:chOff x="7491459" y="1063378"/>
            <a:chExt cx="2505619" cy="768581"/>
          </a:xfrm>
        </p:grpSpPr>
        <p:sp>
          <p:nvSpPr>
            <p:cNvPr id="68" name="Freeform 67"/>
            <p:cNvSpPr/>
            <p:nvPr/>
          </p:nvSpPr>
          <p:spPr>
            <a:xfrm>
              <a:off x="7491459" y="1063378"/>
              <a:ext cx="131174" cy="494840"/>
            </a:xfrm>
            <a:custGeom>
              <a:avLst/>
              <a:gdLst/>
              <a:ahLst/>
              <a:cxnLst/>
              <a:rect l="0" t="0" r="0" b="0"/>
              <a:pathLst>
                <a:path w="131174" h="494840">
                  <a:moveTo>
                    <a:pt x="131173" y="0"/>
                  </a:moveTo>
                  <a:lnTo>
                    <a:pt x="107126" y="17981"/>
                  </a:lnTo>
                  <a:lnTo>
                    <a:pt x="86873" y="44322"/>
                  </a:lnTo>
                  <a:lnTo>
                    <a:pt x="54171" y="105479"/>
                  </a:lnTo>
                  <a:lnTo>
                    <a:pt x="27807" y="163542"/>
                  </a:lnTo>
                  <a:lnTo>
                    <a:pt x="10583" y="210769"/>
                  </a:lnTo>
                  <a:lnTo>
                    <a:pt x="0" y="272149"/>
                  </a:lnTo>
                  <a:lnTo>
                    <a:pt x="3833" y="332351"/>
                  </a:lnTo>
                  <a:lnTo>
                    <a:pt x="18975" y="394329"/>
                  </a:lnTo>
                  <a:lnTo>
                    <a:pt x="44150" y="435471"/>
                  </a:lnTo>
                  <a:lnTo>
                    <a:pt x="72822" y="464958"/>
                  </a:lnTo>
                  <a:lnTo>
                    <a:pt x="120644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649287" y="1302585"/>
              <a:ext cx="183916" cy="224048"/>
            </a:xfrm>
            <a:custGeom>
              <a:avLst/>
              <a:gdLst/>
              <a:ahLst/>
              <a:cxnLst/>
              <a:rect l="0" t="0" r="0" b="0"/>
              <a:pathLst>
                <a:path w="183916" h="224048">
                  <a:moveTo>
                    <a:pt x="4931" y="76648"/>
                  </a:moveTo>
                  <a:lnTo>
                    <a:pt x="8050" y="119339"/>
                  </a:lnTo>
                  <a:lnTo>
                    <a:pt x="26262" y="181983"/>
                  </a:lnTo>
                  <a:lnTo>
                    <a:pt x="29680" y="192495"/>
                  </a:lnTo>
                  <a:lnTo>
                    <a:pt x="29619" y="197163"/>
                  </a:lnTo>
                  <a:lnTo>
                    <a:pt x="27239" y="197936"/>
                  </a:lnTo>
                  <a:lnTo>
                    <a:pt x="23312" y="196111"/>
                  </a:lnTo>
                  <a:lnTo>
                    <a:pt x="15829" y="184725"/>
                  </a:lnTo>
                  <a:lnTo>
                    <a:pt x="9774" y="165626"/>
                  </a:lnTo>
                  <a:lnTo>
                    <a:pt x="2768" y="105705"/>
                  </a:lnTo>
                  <a:lnTo>
                    <a:pt x="0" y="61081"/>
                  </a:lnTo>
                  <a:lnTo>
                    <a:pt x="5079" y="38144"/>
                  </a:lnTo>
                  <a:lnTo>
                    <a:pt x="15135" y="20150"/>
                  </a:lnTo>
                  <a:lnTo>
                    <a:pt x="30523" y="7474"/>
                  </a:lnTo>
                  <a:lnTo>
                    <a:pt x="39539" y="2456"/>
                  </a:lnTo>
                  <a:lnTo>
                    <a:pt x="58917" y="0"/>
                  </a:lnTo>
                  <a:lnTo>
                    <a:pt x="78058" y="3977"/>
                  </a:lnTo>
                  <a:lnTo>
                    <a:pt x="109409" y="25595"/>
                  </a:lnTo>
                  <a:lnTo>
                    <a:pt x="138133" y="57985"/>
                  </a:lnTo>
                  <a:lnTo>
                    <a:pt x="165737" y="118972"/>
                  </a:lnTo>
                  <a:lnTo>
                    <a:pt x="179111" y="169323"/>
                  </a:lnTo>
                  <a:lnTo>
                    <a:pt x="183915" y="2240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848223" y="1373644"/>
              <a:ext cx="203153" cy="180200"/>
            </a:xfrm>
            <a:custGeom>
              <a:avLst/>
              <a:gdLst/>
              <a:ahLst/>
              <a:cxnLst/>
              <a:rect l="0" t="0" r="0" b="0"/>
              <a:pathLst>
                <a:path w="203153" h="180200">
                  <a:moveTo>
                    <a:pt x="132378" y="5589"/>
                  </a:moveTo>
                  <a:lnTo>
                    <a:pt x="115610" y="0"/>
                  </a:lnTo>
                  <a:lnTo>
                    <a:pt x="77236" y="2113"/>
                  </a:lnTo>
                  <a:lnTo>
                    <a:pt x="40000" y="15737"/>
                  </a:lnTo>
                  <a:lnTo>
                    <a:pt x="12330" y="40181"/>
                  </a:lnTo>
                  <a:lnTo>
                    <a:pt x="2984" y="62687"/>
                  </a:lnTo>
                  <a:lnTo>
                    <a:pt x="0" y="87118"/>
                  </a:lnTo>
                  <a:lnTo>
                    <a:pt x="2573" y="109674"/>
                  </a:lnTo>
                  <a:lnTo>
                    <a:pt x="16188" y="142104"/>
                  </a:lnTo>
                  <a:lnTo>
                    <a:pt x="40629" y="168350"/>
                  </a:lnTo>
                  <a:lnTo>
                    <a:pt x="63135" y="177363"/>
                  </a:lnTo>
                  <a:lnTo>
                    <a:pt x="88735" y="180199"/>
                  </a:lnTo>
                  <a:lnTo>
                    <a:pt x="151616" y="169497"/>
                  </a:lnTo>
                  <a:lnTo>
                    <a:pt x="170565" y="156816"/>
                  </a:lnTo>
                  <a:lnTo>
                    <a:pt x="185615" y="139481"/>
                  </a:lnTo>
                  <a:lnTo>
                    <a:pt x="196203" y="120078"/>
                  </a:lnTo>
                  <a:lnTo>
                    <a:pt x="203152" y="83835"/>
                  </a:lnTo>
                  <a:lnTo>
                    <a:pt x="198538" y="60252"/>
                  </a:lnTo>
                  <a:lnTo>
                    <a:pt x="182787" y="30364"/>
                  </a:lnTo>
                  <a:lnTo>
                    <a:pt x="176512" y="22106"/>
                  </a:lnTo>
                  <a:lnTo>
                    <a:pt x="157063" y="12930"/>
                  </a:lnTo>
                  <a:lnTo>
                    <a:pt x="12185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290390" y="1337119"/>
              <a:ext cx="100823" cy="241397"/>
            </a:xfrm>
            <a:custGeom>
              <a:avLst/>
              <a:gdLst/>
              <a:ahLst/>
              <a:cxnLst/>
              <a:rect l="0" t="0" r="0" b="0"/>
              <a:pathLst>
                <a:path w="100823" h="241397">
                  <a:moveTo>
                    <a:pt x="6066" y="105285"/>
                  </a:moveTo>
                  <a:lnTo>
                    <a:pt x="0" y="137737"/>
                  </a:lnTo>
                  <a:lnTo>
                    <a:pt x="5036" y="200805"/>
                  </a:lnTo>
                  <a:lnTo>
                    <a:pt x="11349" y="239262"/>
                  </a:lnTo>
                  <a:lnTo>
                    <a:pt x="13098" y="241396"/>
                  </a:lnTo>
                  <a:lnTo>
                    <a:pt x="15040" y="228170"/>
                  </a:lnTo>
                  <a:lnTo>
                    <a:pt x="4936" y="175409"/>
                  </a:lnTo>
                  <a:lnTo>
                    <a:pt x="884" y="150489"/>
                  </a:lnTo>
                  <a:lnTo>
                    <a:pt x="5153" y="89574"/>
                  </a:lnTo>
                  <a:lnTo>
                    <a:pt x="11384" y="54226"/>
                  </a:lnTo>
                  <a:lnTo>
                    <a:pt x="26229" y="27115"/>
                  </a:lnTo>
                  <a:lnTo>
                    <a:pt x="45053" y="14781"/>
                  </a:lnTo>
                  <a:lnTo>
                    <a:pt x="75719" y="4379"/>
                  </a:lnTo>
                  <a:lnTo>
                    <a:pt x="10082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394058" y="1362456"/>
              <a:ext cx="156828" cy="248405"/>
            </a:xfrm>
            <a:custGeom>
              <a:avLst/>
              <a:gdLst/>
              <a:ahLst/>
              <a:cxnLst/>
              <a:rect l="0" t="0" r="0" b="0"/>
              <a:pathLst>
                <a:path w="156828" h="248405">
                  <a:moveTo>
                    <a:pt x="39269" y="111533"/>
                  </a:moveTo>
                  <a:lnTo>
                    <a:pt x="56036" y="117122"/>
                  </a:lnTo>
                  <a:lnTo>
                    <a:pt x="73626" y="116747"/>
                  </a:lnTo>
                  <a:lnTo>
                    <a:pt x="93143" y="111511"/>
                  </a:lnTo>
                  <a:lnTo>
                    <a:pt x="131148" y="89085"/>
                  </a:lnTo>
                  <a:lnTo>
                    <a:pt x="145615" y="74650"/>
                  </a:lnTo>
                  <a:lnTo>
                    <a:pt x="155944" y="56536"/>
                  </a:lnTo>
                  <a:lnTo>
                    <a:pt x="156827" y="47962"/>
                  </a:lnTo>
                  <a:lnTo>
                    <a:pt x="151567" y="32197"/>
                  </a:lnTo>
                  <a:lnTo>
                    <a:pt x="135453" y="10167"/>
                  </a:lnTo>
                  <a:lnTo>
                    <a:pt x="116332" y="2141"/>
                  </a:lnTo>
                  <a:lnTo>
                    <a:pt x="104682" y="0"/>
                  </a:lnTo>
                  <a:lnTo>
                    <a:pt x="85499" y="3861"/>
                  </a:lnTo>
                  <a:lnTo>
                    <a:pt x="39593" y="25821"/>
                  </a:lnTo>
                  <a:lnTo>
                    <a:pt x="23425" y="41853"/>
                  </a:lnTo>
                  <a:lnTo>
                    <a:pt x="6758" y="70610"/>
                  </a:lnTo>
                  <a:lnTo>
                    <a:pt x="0" y="112536"/>
                  </a:lnTo>
                  <a:lnTo>
                    <a:pt x="6122" y="169530"/>
                  </a:lnTo>
                  <a:lnTo>
                    <a:pt x="16449" y="203587"/>
                  </a:lnTo>
                  <a:lnTo>
                    <a:pt x="27567" y="221076"/>
                  </a:lnTo>
                  <a:lnTo>
                    <a:pt x="43426" y="233528"/>
                  </a:lnTo>
                  <a:lnTo>
                    <a:pt x="61003" y="241792"/>
                  </a:lnTo>
                  <a:lnTo>
                    <a:pt x="91911" y="2484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565633" y="1422717"/>
              <a:ext cx="204606" cy="190592"/>
            </a:xfrm>
            <a:custGeom>
              <a:avLst/>
              <a:gdLst/>
              <a:ahLst/>
              <a:cxnLst/>
              <a:rect l="0" t="0" r="0" b="0"/>
              <a:pathLst>
                <a:path w="204606" h="190592">
                  <a:moveTo>
                    <a:pt x="15092" y="82858"/>
                  </a:moveTo>
                  <a:lnTo>
                    <a:pt x="438" y="126820"/>
                  </a:lnTo>
                  <a:lnTo>
                    <a:pt x="0" y="146850"/>
                  </a:lnTo>
                  <a:lnTo>
                    <a:pt x="9252" y="188305"/>
                  </a:lnTo>
                  <a:lnTo>
                    <a:pt x="11198" y="190591"/>
                  </a:lnTo>
                  <a:lnTo>
                    <a:pt x="12496" y="187435"/>
                  </a:lnTo>
                  <a:lnTo>
                    <a:pt x="12768" y="172620"/>
                  </a:lnTo>
                  <a:lnTo>
                    <a:pt x="5875" y="118725"/>
                  </a:lnTo>
                  <a:lnTo>
                    <a:pt x="5993" y="65939"/>
                  </a:lnTo>
                  <a:lnTo>
                    <a:pt x="14216" y="32611"/>
                  </a:lnTo>
                  <a:lnTo>
                    <a:pt x="24841" y="15292"/>
                  </a:lnTo>
                  <a:lnTo>
                    <a:pt x="30950" y="13248"/>
                  </a:lnTo>
                  <a:lnTo>
                    <a:pt x="37362" y="15394"/>
                  </a:lnTo>
                  <a:lnTo>
                    <a:pt x="43977" y="20334"/>
                  </a:lnTo>
                  <a:lnTo>
                    <a:pt x="70234" y="60715"/>
                  </a:lnTo>
                  <a:lnTo>
                    <a:pt x="79764" y="82375"/>
                  </a:lnTo>
                  <a:lnTo>
                    <a:pt x="81660" y="103700"/>
                  </a:lnTo>
                  <a:lnTo>
                    <a:pt x="79772" y="116688"/>
                  </a:lnTo>
                  <a:lnTo>
                    <a:pt x="78933" y="106862"/>
                  </a:lnTo>
                  <a:lnTo>
                    <a:pt x="89804" y="52469"/>
                  </a:lnTo>
                  <a:lnTo>
                    <a:pt x="108619" y="9395"/>
                  </a:lnTo>
                  <a:lnTo>
                    <a:pt x="117218" y="3467"/>
                  </a:lnTo>
                  <a:lnTo>
                    <a:pt x="139250" y="0"/>
                  </a:lnTo>
                  <a:lnTo>
                    <a:pt x="149337" y="3052"/>
                  </a:lnTo>
                  <a:lnTo>
                    <a:pt x="166783" y="15803"/>
                  </a:lnTo>
                  <a:lnTo>
                    <a:pt x="179217" y="39408"/>
                  </a:lnTo>
                  <a:lnTo>
                    <a:pt x="189674" y="85581"/>
                  </a:lnTo>
                  <a:lnTo>
                    <a:pt x="193208" y="147997"/>
                  </a:lnTo>
                  <a:lnTo>
                    <a:pt x="196810" y="167570"/>
                  </a:lnTo>
                  <a:lnTo>
                    <a:pt x="204605" y="1881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825300" y="1431063"/>
              <a:ext cx="176566" cy="200855"/>
            </a:xfrm>
            <a:custGeom>
              <a:avLst/>
              <a:gdLst/>
              <a:ahLst/>
              <a:cxnLst/>
              <a:rect l="0" t="0" r="0" b="0"/>
              <a:pathLst>
                <a:path w="176566" h="200855">
                  <a:moveTo>
                    <a:pt x="102865" y="74512"/>
                  </a:moveTo>
                  <a:lnTo>
                    <a:pt x="102865" y="52155"/>
                  </a:lnTo>
                  <a:lnTo>
                    <a:pt x="91687" y="21484"/>
                  </a:lnTo>
                  <a:lnTo>
                    <a:pt x="76841" y="6880"/>
                  </a:lnTo>
                  <a:lnTo>
                    <a:pt x="67968" y="1348"/>
                  </a:lnTo>
                  <a:lnTo>
                    <a:pt x="58544" y="0"/>
                  </a:lnTo>
                  <a:lnTo>
                    <a:pt x="38713" y="4740"/>
                  </a:lnTo>
                  <a:lnTo>
                    <a:pt x="24441" y="17766"/>
                  </a:lnTo>
                  <a:lnTo>
                    <a:pt x="5746" y="54724"/>
                  </a:lnTo>
                  <a:lnTo>
                    <a:pt x="0" y="91005"/>
                  </a:lnTo>
                  <a:lnTo>
                    <a:pt x="3886" y="125802"/>
                  </a:lnTo>
                  <a:lnTo>
                    <a:pt x="12471" y="144491"/>
                  </a:lnTo>
                  <a:lnTo>
                    <a:pt x="18036" y="152750"/>
                  </a:lnTo>
                  <a:lnTo>
                    <a:pt x="33578" y="165046"/>
                  </a:lnTo>
                  <a:lnTo>
                    <a:pt x="42636" y="169963"/>
                  </a:lnTo>
                  <a:lnTo>
                    <a:pt x="51014" y="170901"/>
                  </a:lnTo>
                  <a:lnTo>
                    <a:pt x="66562" y="165705"/>
                  </a:lnTo>
                  <a:lnTo>
                    <a:pt x="88469" y="149625"/>
                  </a:lnTo>
                  <a:lnTo>
                    <a:pt x="104189" y="124454"/>
                  </a:lnTo>
                  <a:lnTo>
                    <a:pt x="118812" y="83337"/>
                  </a:lnTo>
                  <a:lnTo>
                    <a:pt x="121651" y="58157"/>
                  </a:lnTo>
                  <a:lnTo>
                    <a:pt x="121239" y="54250"/>
                  </a:lnTo>
                  <a:lnTo>
                    <a:pt x="119794" y="56324"/>
                  </a:lnTo>
                  <a:lnTo>
                    <a:pt x="117661" y="62387"/>
                  </a:lnTo>
                  <a:lnTo>
                    <a:pt x="120247" y="93276"/>
                  </a:lnTo>
                  <a:lnTo>
                    <a:pt x="132772" y="137230"/>
                  </a:lnTo>
                  <a:lnTo>
                    <a:pt x="156563" y="176588"/>
                  </a:lnTo>
                  <a:lnTo>
                    <a:pt x="176565" y="2008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065121" y="1473989"/>
              <a:ext cx="10445" cy="200043"/>
            </a:xfrm>
            <a:custGeom>
              <a:avLst/>
              <a:gdLst/>
              <a:ahLst/>
              <a:cxnLst/>
              <a:rect l="0" t="0" r="0" b="0"/>
              <a:pathLst>
                <a:path w="10445" h="200043">
                  <a:moveTo>
                    <a:pt x="10444" y="0"/>
                  </a:moveTo>
                  <a:lnTo>
                    <a:pt x="2110" y="37478"/>
                  </a:lnTo>
                  <a:lnTo>
                    <a:pt x="348" y="88902"/>
                  </a:lnTo>
                  <a:lnTo>
                    <a:pt x="0" y="144120"/>
                  </a:lnTo>
                  <a:lnTo>
                    <a:pt x="1110" y="181392"/>
                  </a:lnTo>
                  <a:lnTo>
                    <a:pt x="3051" y="187609"/>
                  </a:lnTo>
                  <a:lnTo>
                    <a:pt x="10444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054507" y="137923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149264" y="1458456"/>
              <a:ext cx="163254" cy="205047"/>
            </a:xfrm>
            <a:custGeom>
              <a:avLst/>
              <a:gdLst/>
              <a:ahLst/>
              <a:cxnLst/>
              <a:rect l="0" t="0" r="0" b="0"/>
              <a:pathLst>
                <a:path w="163254" h="205047">
                  <a:moveTo>
                    <a:pt x="0" y="47119"/>
                  </a:moveTo>
                  <a:lnTo>
                    <a:pt x="5589" y="109211"/>
                  </a:lnTo>
                  <a:lnTo>
                    <a:pt x="12998" y="171123"/>
                  </a:lnTo>
                  <a:lnTo>
                    <a:pt x="16306" y="185290"/>
                  </a:lnTo>
                  <a:lnTo>
                    <a:pt x="12016" y="153137"/>
                  </a:lnTo>
                  <a:lnTo>
                    <a:pt x="10822" y="90807"/>
                  </a:lnTo>
                  <a:lnTo>
                    <a:pt x="16205" y="45116"/>
                  </a:lnTo>
                  <a:lnTo>
                    <a:pt x="25140" y="22442"/>
                  </a:lnTo>
                  <a:lnTo>
                    <a:pt x="30798" y="13120"/>
                  </a:lnTo>
                  <a:lnTo>
                    <a:pt x="39249" y="6905"/>
                  </a:lnTo>
                  <a:lnTo>
                    <a:pt x="61118" y="0"/>
                  </a:lnTo>
                  <a:lnTo>
                    <a:pt x="71161" y="499"/>
                  </a:lnTo>
                  <a:lnTo>
                    <a:pt x="88559" y="7291"/>
                  </a:lnTo>
                  <a:lnTo>
                    <a:pt x="111507" y="24270"/>
                  </a:lnTo>
                  <a:lnTo>
                    <a:pt x="145283" y="79471"/>
                  </a:lnTo>
                  <a:lnTo>
                    <a:pt x="159382" y="139781"/>
                  </a:lnTo>
                  <a:lnTo>
                    <a:pt x="163253" y="162001"/>
                  </a:lnTo>
                  <a:lnTo>
                    <a:pt x="157928" y="2050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345321" y="1252018"/>
              <a:ext cx="119799" cy="419842"/>
            </a:xfrm>
            <a:custGeom>
              <a:avLst/>
              <a:gdLst/>
              <a:ahLst/>
              <a:cxnLst/>
              <a:rect l="0" t="0" r="0" b="0"/>
              <a:pathLst>
                <a:path w="119799" h="419842">
                  <a:moveTo>
                    <a:pt x="88213" y="327256"/>
                  </a:moveTo>
                  <a:lnTo>
                    <a:pt x="85093" y="284565"/>
                  </a:lnTo>
                  <a:lnTo>
                    <a:pt x="73559" y="242914"/>
                  </a:lnTo>
                  <a:lnTo>
                    <a:pt x="67915" y="234763"/>
                  </a:lnTo>
                  <a:lnTo>
                    <a:pt x="52286" y="222587"/>
                  </a:lnTo>
                  <a:lnTo>
                    <a:pt x="44374" y="222382"/>
                  </a:lnTo>
                  <a:lnTo>
                    <a:pt x="36760" y="225754"/>
                  </a:lnTo>
                  <a:lnTo>
                    <a:pt x="29344" y="231512"/>
                  </a:lnTo>
                  <a:lnTo>
                    <a:pt x="17986" y="250388"/>
                  </a:lnTo>
                  <a:lnTo>
                    <a:pt x="1161" y="295045"/>
                  </a:lnTo>
                  <a:lnTo>
                    <a:pt x="0" y="316450"/>
                  </a:lnTo>
                  <a:lnTo>
                    <a:pt x="8787" y="369965"/>
                  </a:lnTo>
                  <a:lnTo>
                    <a:pt x="18405" y="408541"/>
                  </a:lnTo>
                  <a:lnTo>
                    <a:pt x="25297" y="415371"/>
                  </a:lnTo>
                  <a:lnTo>
                    <a:pt x="34570" y="418755"/>
                  </a:lnTo>
                  <a:lnTo>
                    <a:pt x="45432" y="419841"/>
                  </a:lnTo>
                  <a:lnTo>
                    <a:pt x="63740" y="414808"/>
                  </a:lnTo>
                  <a:lnTo>
                    <a:pt x="71897" y="410191"/>
                  </a:lnTo>
                  <a:lnTo>
                    <a:pt x="84081" y="392582"/>
                  </a:lnTo>
                  <a:lnTo>
                    <a:pt x="101434" y="337560"/>
                  </a:lnTo>
                  <a:lnTo>
                    <a:pt x="106948" y="281956"/>
                  </a:lnTo>
                  <a:lnTo>
                    <a:pt x="108582" y="221027"/>
                  </a:lnTo>
                  <a:lnTo>
                    <a:pt x="116369" y="160433"/>
                  </a:lnTo>
                  <a:lnTo>
                    <a:pt x="119121" y="97685"/>
                  </a:lnTo>
                  <a:lnTo>
                    <a:pt x="117158" y="68467"/>
                  </a:lnTo>
                  <a:lnTo>
                    <a:pt x="99953" y="14701"/>
                  </a:lnTo>
                  <a:lnTo>
                    <a:pt x="96039" y="3073"/>
                  </a:lnTo>
                  <a:lnTo>
                    <a:pt x="92261" y="0"/>
                  </a:lnTo>
                  <a:lnTo>
                    <a:pt x="88572" y="2630"/>
                  </a:lnTo>
                  <a:lnTo>
                    <a:pt x="84942" y="9064"/>
                  </a:lnTo>
                  <a:lnTo>
                    <a:pt x="79117" y="53010"/>
                  </a:lnTo>
                  <a:lnTo>
                    <a:pt x="77967" y="109871"/>
                  </a:lnTo>
                  <a:lnTo>
                    <a:pt x="83329" y="165903"/>
                  </a:lnTo>
                  <a:lnTo>
                    <a:pt x="94483" y="227577"/>
                  </a:lnTo>
                  <a:lnTo>
                    <a:pt x="98649" y="277574"/>
                  </a:lnTo>
                  <a:lnTo>
                    <a:pt x="109945" y="333863"/>
                  </a:lnTo>
                  <a:lnTo>
                    <a:pt x="119798" y="3693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517761" y="1483053"/>
              <a:ext cx="142639" cy="162110"/>
            </a:xfrm>
            <a:custGeom>
              <a:avLst/>
              <a:gdLst/>
              <a:ahLst/>
              <a:cxnLst/>
              <a:rect l="0" t="0" r="0" b="0"/>
              <a:pathLst>
                <a:path w="142639" h="162110">
                  <a:moveTo>
                    <a:pt x="0" y="106750"/>
                  </a:moveTo>
                  <a:lnTo>
                    <a:pt x="53875" y="88791"/>
                  </a:lnTo>
                  <a:lnTo>
                    <a:pt x="114753" y="66939"/>
                  </a:lnTo>
                  <a:lnTo>
                    <a:pt x="131330" y="55521"/>
                  </a:lnTo>
                  <a:lnTo>
                    <a:pt x="136686" y="46861"/>
                  </a:lnTo>
                  <a:lnTo>
                    <a:pt x="142638" y="24760"/>
                  </a:lnTo>
                  <a:lnTo>
                    <a:pt x="140716" y="15825"/>
                  </a:lnTo>
                  <a:lnTo>
                    <a:pt x="135924" y="8699"/>
                  </a:lnTo>
                  <a:lnTo>
                    <a:pt x="129221" y="2778"/>
                  </a:lnTo>
                  <a:lnTo>
                    <a:pt x="121242" y="0"/>
                  </a:lnTo>
                  <a:lnTo>
                    <a:pt x="103019" y="34"/>
                  </a:lnTo>
                  <a:lnTo>
                    <a:pt x="67439" y="12219"/>
                  </a:lnTo>
                  <a:lnTo>
                    <a:pt x="50251" y="27301"/>
                  </a:lnTo>
                  <a:lnTo>
                    <a:pt x="29684" y="65580"/>
                  </a:lnTo>
                  <a:lnTo>
                    <a:pt x="23613" y="107679"/>
                  </a:lnTo>
                  <a:lnTo>
                    <a:pt x="28433" y="130949"/>
                  </a:lnTo>
                  <a:lnTo>
                    <a:pt x="32994" y="140430"/>
                  </a:lnTo>
                  <a:lnTo>
                    <a:pt x="47419" y="154084"/>
                  </a:lnTo>
                  <a:lnTo>
                    <a:pt x="56180" y="159363"/>
                  </a:lnTo>
                  <a:lnTo>
                    <a:pt x="75272" y="162109"/>
                  </a:lnTo>
                  <a:lnTo>
                    <a:pt x="93116" y="159430"/>
                  </a:lnTo>
                  <a:lnTo>
                    <a:pt x="115814" y="1488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743323" y="1484518"/>
              <a:ext cx="111351" cy="172327"/>
            </a:xfrm>
            <a:custGeom>
              <a:avLst/>
              <a:gdLst/>
              <a:ahLst/>
              <a:cxnLst/>
              <a:rect l="0" t="0" r="0" b="0"/>
              <a:pathLst>
                <a:path w="111351" h="172327">
                  <a:moveTo>
                    <a:pt x="6065" y="21057"/>
                  </a:moveTo>
                  <a:lnTo>
                    <a:pt x="0" y="54679"/>
                  </a:lnTo>
                  <a:lnTo>
                    <a:pt x="7640" y="106380"/>
                  </a:lnTo>
                  <a:lnTo>
                    <a:pt x="14826" y="167242"/>
                  </a:lnTo>
                  <a:lnTo>
                    <a:pt x="15415" y="172326"/>
                  </a:lnTo>
                  <a:lnTo>
                    <a:pt x="16070" y="162377"/>
                  </a:lnTo>
                  <a:lnTo>
                    <a:pt x="7483" y="99162"/>
                  </a:lnTo>
                  <a:lnTo>
                    <a:pt x="1038" y="42694"/>
                  </a:lnTo>
                  <a:lnTo>
                    <a:pt x="2714" y="31972"/>
                  </a:lnTo>
                  <a:lnTo>
                    <a:pt x="7340" y="23654"/>
                  </a:lnTo>
                  <a:lnTo>
                    <a:pt x="21840" y="11293"/>
                  </a:lnTo>
                  <a:lnTo>
                    <a:pt x="43102" y="5019"/>
                  </a:lnTo>
                  <a:lnTo>
                    <a:pt x="78261" y="1487"/>
                  </a:lnTo>
                  <a:lnTo>
                    <a:pt x="11135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802031" y="1210777"/>
              <a:ext cx="195047" cy="621182"/>
            </a:xfrm>
            <a:custGeom>
              <a:avLst/>
              <a:gdLst/>
              <a:ahLst/>
              <a:cxnLst/>
              <a:rect l="0" t="0" r="0" b="0"/>
              <a:pathLst>
                <a:path w="195047" h="621182">
                  <a:moveTo>
                    <a:pt x="0" y="0"/>
                  </a:moveTo>
                  <a:lnTo>
                    <a:pt x="55088" y="55087"/>
                  </a:lnTo>
                  <a:lnTo>
                    <a:pt x="86834" y="108541"/>
                  </a:lnTo>
                  <a:lnTo>
                    <a:pt x="122714" y="169765"/>
                  </a:lnTo>
                  <a:lnTo>
                    <a:pt x="150885" y="221617"/>
                  </a:lnTo>
                  <a:lnTo>
                    <a:pt x="175860" y="279519"/>
                  </a:lnTo>
                  <a:lnTo>
                    <a:pt x="183445" y="305555"/>
                  </a:lnTo>
                  <a:lnTo>
                    <a:pt x="188885" y="354267"/>
                  </a:lnTo>
                  <a:lnTo>
                    <a:pt x="195046" y="411464"/>
                  </a:lnTo>
                  <a:lnTo>
                    <a:pt x="190503" y="464806"/>
                  </a:lnTo>
                  <a:lnTo>
                    <a:pt x="179407" y="510767"/>
                  </a:lnTo>
                  <a:lnTo>
                    <a:pt x="145403" y="565099"/>
                  </a:lnTo>
                  <a:lnTo>
                    <a:pt x="124285" y="586897"/>
                  </a:lnTo>
                  <a:lnTo>
                    <a:pt x="88428" y="609983"/>
                  </a:lnTo>
                  <a:lnTo>
                    <a:pt x="52642" y="6211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3" name="Freeform 82"/>
          <p:cNvSpPr/>
          <p:nvPr/>
        </p:nvSpPr>
        <p:spPr>
          <a:xfrm>
            <a:off x="6896165" y="821260"/>
            <a:ext cx="1558219" cy="84191"/>
          </a:xfrm>
          <a:custGeom>
            <a:avLst/>
            <a:gdLst/>
            <a:ahLst/>
            <a:cxnLst/>
            <a:rect l="0" t="0" r="0" b="0"/>
            <a:pathLst>
              <a:path w="1558219" h="84191">
                <a:moveTo>
                  <a:pt x="0" y="10491"/>
                </a:moveTo>
                <a:lnTo>
                  <a:pt x="48932" y="2158"/>
                </a:lnTo>
                <a:lnTo>
                  <a:pt x="108062" y="396"/>
                </a:lnTo>
                <a:lnTo>
                  <a:pt x="161870" y="91"/>
                </a:lnTo>
                <a:lnTo>
                  <a:pt x="216677" y="0"/>
                </a:lnTo>
                <a:lnTo>
                  <a:pt x="271958" y="7206"/>
                </a:lnTo>
                <a:lnTo>
                  <a:pt x="332965" y="12961"/>
                </a:lnTo>
                <a:lnTo>
                  <a:pt x="385266" y="18632"/>
                </a:lnTo>
                <a:lnTo>
                  <a:pt x="436637" y="20312"/>
                </a:lnTo>
                <a:lnTo>
                  <a:pt x="490072" y="20810"/>
                </a:lnTo>
                <a:lnTo>
                  <a:pt x="544461" y="26567"/>
                </a:lnTo>
                <a:lnTo>
                  <a:pt x="597405" y="30564"/>
                </a:lnTo>
                <a:lnTo>
                  <a:pt x="652923" y="34473"/>
                </a:lnTo>
                <a:lnTo>
                  <a:pt x="708950" y="40574"/>
                </a:lnTo>
                <a:lnTo>
                  <a:pt x="768587" y="49015"/>
                </a:lnTo>
                <a:lnTo>
                  <a:pt x="828894" y="51541"/>
                </a:lnTo>
                <a:lnTo>
                  <a:pt x="877958" y="52290"/>
                </a:lnTo>
                <a:lnTo>
                  <a:pt x="936459" y="55662"/>
                </a:lnTo>
                <a:lnTo>
                  <a:pt x="988338" y="60920"/>
                </a:lnTo>
                <a:lnTo>
                  <a:pt x="1046213" y="62477"/>
                </a:lnTo>
                <a:lnTo>
                  <a:pt x="1107692" y="63004"/>
                </a:lnTo>
                <a:lnTo>
                  <a:pt x="1164895" y="70343"/>
                </a:lnTo>
                <a:lnTo>
                  <a:pt x="1221255" y="73006"/>
                </a:lnTo>
                <a:lnTo>
                  <a:pt x="1277449" y="73532"/>
                </a:lnTo>
                <a:lnTo>
                  <a:pt x="1333608" y="73636"/>
                </a:lnTo>
                <a:lnTo>
                  <a:pt x="1379233" y="73654"/>
                </a:lnTo>
                <a:lnTo>
                  <a:pt x="1439544" y="74829"/>
                </a:lnTo>
                <a:lnTo>
                  <a:pt x="1489781" y="80897"/>
                </a:lnTo>
                <a:lnTo>
                  <a:pt x="1542967" y="83540"/>
                </a:lnTo>
                <a:lnTo>
                  <a:pt x="1558218" y="8419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reeform 83"/>
          <p:cNvSpPr/>
          <p:nvPr/>
        </p:nvSpPr>
        <p:spPr>
          <a:xfrm>
            <a:off x="1063378" y="1579280"/>
            <a:ext cx="1147607" cy="21052"/>
          </a:xfrm>
          <a:custGeom>
            <a:avLst/>
            <a:gdLst/>
            <a:ahLst/>
            <a:cxnLst/>
            <a:rect l="0" t="0" r="0" b="0"/>
            <a:pathLst>
              <a:path w="1147607" h="21052">
                <a:moveTo>
                  <a:pt x="0" y="21051"/>
                </a:moveTo>
                <a:lnTo>
                  <a:pt x="58617" y="21051"/>
                </a:lnTo>
                <a:lnTo>
                  <a:pt x="104585" y="15462"/>
                </a:lnTo>
                <a:lnTo>
                  <a:pt x="160840" y="11986"/>
                </a:lnTo>
                <a:lnTo>
                  <a:pt x="210783" y="5367"/>
                </a:lnTo>
                <a:lnTo>
                  <a:pt x="273090" y="1055"/>
                </a:lnTo>
                <a:lnTo>
                  <a:pt x="333859" y="309"/>
                </a:lnTo>
                <a:lnTo>
                  <a:pt x="384230" y="87"/>
                </a:lnTo>
                <a:lnTo>
                  <a:pt x="434510" y="22"/>
                </a:lnTo>
                <a:lnTo>
                  <a:pt x="497134" y="0"/>
                </a:lnTo>
                <a:lnTo>
                  <a:pt x="559893" y="5584"/>
                </a:lnTo>
                <a:lnTo>
                  <a:pt x="608741" y="9060"/>
                </a:lnTo>
                <a:lnTo>
                  <a:pt x="660259" y="10089"/>
                </a:lnTo>
                <a:lnTo>
                  <a:pt x="722833" y="10437"/>
                </a:lnTo>
                <a:lnTo>
                  <a:pt x="773093" y="10497"/>
                </a:lnTo>
                <a:lnTo>
                  <a:pt x="825029" y="10515"/>
                </a:lnTo>
                <a:lnTo>
                  <a:pt x="877463" y="10521"/>
                </a:lnTo>
                <a:lnTo>
                  <a:pt x="930043" y="10522"/>
                </a:lnTo>
                <a:lnTo>
                  <a:pt x="982667" y="10522"/>
                </a:lnTo>
                <a:lnTo>
                  <a:pt x="1034135" y="11692"/>
                </a:lnTo>
                <a:lnTo>
                  <a:pt x="1097159" y="18856"/>
                </a:lnTo>
                <a:lnTo>
                  <a:pt x="1147606" y="2105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5" name="Group 94"/>
          <p:cNvGrpSpPr/>
          <p:nvPr/>
        </p:nvGrpSpPr>
        <p:grpSpPr>
          <a:xfrm>
            <a:off x="2147813" y="1884601"/>
            <a:ext cx="3150194" cy="1780346"/>
            <a:chOff x="2147813" y="1884601"/>
            <a:chExt cx="3150194" cy="1780346"/>
          </a:xfrm>
        </p:grpSpPr>
        <p:sp>
          <p:nvSpPr>
            <p:cNvPr id="85" name="Freeform 84"/>
            <p:cNvSpPr/>
            <p:nvPr/>
          </p:nvSpPr>
          <p:spPr>
            <a:xfrm>
              <a:off x="2147813" y="1884601"/>
              <a:ext cx="897450" cy="1337120"/>
            </a:xfrm>
            <a:custGeom>
              <a:avLst/>
              <a:gdLst/>
              <a:ahLst/>
              <a:cxnLst/>
              <a:rect l="0" t="0" r="0" b="0"/>
              <a:pathLst>
                <a:path w="897450" h="1337120">
                  <a:moveTo>
                    <a:pt x="0" y="0"/>
                  </a:moveTo>
                  <a:lnTo>
                    <a:pt x="20244" y="58617"/>
                  </a:lnTo>
                  <a:lnTo>
                    <a:pt x="52998" y="115213"/>
                  </a:lnTo>
                  <a:lnTo>
                    <a:pt x="87784" y="175612"/>
                  </a:lnTo>
                  <a:lnTo>
                    <a:pt x="128428" y="236772"/>
                  </a:lnTo>
                  <a:lnTo>
                    <a:pt x="170926" y="297208"/>
                  </a:lnTo>
                  <a:lnTo>
                    <a:pt x="211058" y="351426"/>
                  </a:lnTo>
                  <a:lnTo>
                    <a:pt x="252780" y="407196"/>
                  </a:lnTo>
                  <a:lnTo>
                    <a:pt x="294817" y="463272"/>
                  </a:lnTo>
                  <a:lnTo>
                    <a:pt x="336916" y="519409"/>
                  </a:lnTo>
                  <a:lnTo>
                    <a:pt x="379027" y="582794"/>
                  </a:lnTo>
                  <a:lnTo>
                    <a:pt x="418021" y="641588"/>
                  </a:lnTo>
                  <a:lnTo>
                    <a:pt x="454189" y="698261"/>
                  </a:lnTo>
                  <a:lnTo>
                    <a:pt x="495128" y="755686"/>
                  </a:lnTo>
                  <a:lnTo>
                    <a:pt x="537011" y="819022"/>
                  </a:lnTo>
                  <a:lnTo>
                    <a:pt x="579079" y="876940"/>
                  </a:lnTo>
                  <a:lnTo>
                    <a:pt x="620014" y="932271"/>
                  </a:lnTo>
                  <a:lnTo>
                    <a:pt x="664759" y="994640"/>
                  </a:lnTo>
                  <a:lnTo>
                    <a:pt x="697293" y="1049627"/>
                  </a:lnTo>
                  <a:lnTo>
                    <a:pt x="726250" y="1102429"/>
                  </a:lnTo>
                  <a:lnTo>
                    <a:pt x="768769" y="1157731"/>
                  </a:lnTo>
                  <a:lnTo>
                    <a:pt x="796390" y="1200169"/>
                  </a:lnTo>
                  <a:lnTo>
                    <a:pt x="809016" y="1221270"/>
                  </a:lnTo>
                  <a:lnTo>
                    <a:pt x="857296" y="1273943"/>
                  </a:lnTo>
                  <a:lnTo>
                    <a:pt x="862819" y="1276284"/>
                  </a:lnTo>
                  <a:lnTo>
                    <a:pt x="866501" y="1273166"/>
                  </a:lnTo>
                  <a:lnTo>
                    <a:pt x="868956" y="1266408"/>
                  </a:lnTo>
                  <a:lnTo>
                    <a:pt x="866821" y="1234539"/>
                  </a:lnTo>
                  <a:lnTo>
                    <a:pt x="853191" y="1184282"/>
                  </a:lnTo>
                  <a:lnTo>
                    <a:pt x="839924" y="1124938"/>
                  </a:lnTo>
                  <a:lnTo>
                    <a:pt x="828584" y="1074079"/>
                  </a:lnTo>
                  <a:lnTo>
                    <a:pt x="810739" y="1012145"/>
                  </a:lnTo>
                  <a:lnTo>
                    <a:pt x="793153" y="955939"/>
                  </a:lnTo>
                  <a:lnTo>
                    <a:pt x="775990" y="899349"/>
                  </a:lnTo>
                  <a:lnTo>
                    <a:pt x="770011" y="887345"/>
                  </a:lnTo>
                  <a:lnTo>
                    <a:pt x="767194" y="884021"/>
                  </a:lnTo>
                  <a:lnTo>
                    <a:pt x="766487" y="886485"/>
                  </a:lnTo>
                  <a:lnTo>
                    <a:pt x="776710" y="942641"/>
                  </a:lnTo>
                  <a:lnTo>
                    <a:pt x="793293" y="999559"/>
                  </a:lnTo>
                  <a:lnTo>
                    <a:pt x="810714" y="1061097"/>
                  </a:lnTo>
                  <a:lnTo>
                    <a:pt x="835480" y="1122956"/>
                  </a:lnTo>
                  <a:lnTo>
                    <a:pt x="855885" y="1178718"/>
                  </a:lnTo>
                  <a:lnTo>
                    <a:pt x="876928" y="1234891"/>
                  </a:lnTo>
                  <a:lnTo>
                    <a:pt x="896957" y="1288590"/>
                  </a:lnTo>
                  <a:lnTo>
                    <a:pt x="897449" y="1300087"/>
                  </a:lnTo>
                  <a:lnTo>
                    <a:pt x="891756" y="1319100"/>
                  </a:lnTo>
                  <a:lnTo>
                    <a:pt x="883453" y="1323937"/>
                  </a:lnTo>
                  <a:lnTo>
                    <a:pt x="831219" y="1326413"/>
                  </a:lnTo>
                  <a:lnTo>
                    <a:pt x="781083" y="1320966"/>
                  </a:lnTo>
                  <a:lnTo>
                    <a:pt x="719404" y="1315861"/>
                  </a:lnTo>
                  <a:lnTo>
                    <a:pt x="661203" y="1310283"/>
                  </a:lnTo>
                  <a:lnTo>
                    <a:pt x="599504" y="1315000"/>
                  </a:lnTo>
                  <a:lnTo>
                    <a:pt x="539109" y="1322636"/>
                  </a:lnTo>
                  <a:lnTo>
                    <a:pt x="484954" y="1328929"/>
                  </a:lnTo>
                  <a:lnTo>
                    <a:pt x="463254" y="13371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331707" y="2874279"/>
              <a:ext cx="332211" cy="790668"/>
            </a:xfrm>
            <a:custGeom>
              <a:avLst/>
              <a:gdLst/>
              <a:ahLst/>
              <a:cxnLst/>
              <a:rect l="0" t="0" r="0" b="0"/>
              <a:pathLst>
                <a:path w="332211" h="790668">
                  <a:moveTo>
                    <a:pt x="16355" y="210570"/>
                  </a:moveTo>
                  <a:lnTo>
                    <a:pt x="31009" y="271301"/>
                  </a:lnTo>
                  <a:lnTo>
                    <a:pt x="43383" y="324992"/>
                  </a:lnTo>
                  <a:lnTo>
                    <a:pt x="50160" y="379444"/>
                  </a:lnTo>
                  <a:lnTo>
                    <a:pt x="62417" y="440850"/>
                  </a:lnTo>
                  <a:lnTo>
                    <a:pt x="76103" y="502069"/>
                  </a:lnTo>
                  <a:lnTo>
                    <a:pt x="85401" y="552094"/>
                  </a:lnTo>
                  <a:lnTo>
                    <a:pt x="89845" y="602791"/>
                  </a:lnTo>
                  <a:lnTo>
                    <a:pt x="101235" y="659316"/>
                  </a:lnTo>
                  <a:lnTo>
                    <a:pt x="109160" y="710213"/>
                  </a:lnTo>
                  <a:lnTo>
                    <a:pt x="119131" y="764157"/>
                  </a:lnTo>
                  <a:lnTo>
                    <a:pt x="125594" y="787672"/>
                  </a:lnTo>
                  <a:lnTo>
                    <a:pt x="127786" y="790667"/>
                  </a:lnTo>
                  <a:lnTo>
                    <a:pt x="129246" y="787984"/>
                  </a:lnTo>
                  <a:lnTo>
                    <a:pt x="129700" y="771355"/>
                  </a:lnTo>
                  <a:lnTo>
                    <a:pt x="120459" y="713020"/>
                  </a:lnTo>
                  <a:lnTo>
                    <a:pt x="107369" y="650761"/>
                  </a:lnTo>
                  <a:lnTo>
                    <a:pt x="97004" y="590822"/>
                  </a:lnTo>
                  <a:lnTo>
                    <a:pt x="86525" y="537967"/>
                  </a:lnTo>
                  <a:lnTo>
                    <a:pt x="79739" y="478186"/>
                  </a:lnTo>
                  <a:lnTo>
                    <a:pt x="68346" y="421317"/>
                  </a:lnTo>
                  <a:lnTo>
                    <a:pt x="51364" y="358209"/>
                  </a:lnTo>
                  <a:lnTo>
                    <a:pt x="33891" y="296448"/>
                  </a:lnTo>
                  <a:lnTo>
                    <a:pt x="18692" y="237369"/>
                  </a:lnTo>
                  <a:lnTo>
                    <a:pt x="612" y="179426"/>
                  </a:lnTo>
                  <a:lnTo>
                    <a:pt x="0" y="152275"/>
                  </a:lnTo>
                  <a:lnTo>
                    <a:pt x="7526" y="128509"/>
                  </a:lnTo>
                  <a:lnTo>
                    <a:pt x="21790" y="109368"/>
                  </a:lnTo>
                  <a:lnTo>
                    <a:pt x="39827" y="94232"/>
                  </a:lnTo>
                  <a:lnTo>
                    <a:pt x="95962" y="65456"/>
                  </a:lnTo>
                  <a:lnTo>
                    <a:pt x="157425" y="38363"/>
                  </a:lnTo>
                  <a:lnTo>
                    <a:pt x="218959" y="13601"/>
                  </a:lnTo>
                  <a:lnTo>
                    <a:pt x="281503" y="2687"/>
                  </a:lnTo>
                  <a:lnTo>
                    <a:pt x="33221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400704" y="3221720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198540" y="3119"/>
                  </a:lnTo>
                  <a:lnTo>
                    <a:pt x="143593" y="9065"/>
                  </a:lnTo>
                  <a:lnTo>
                    <a:pt x="81994" y="21788"/>
                  </a:lnTo>
                  <a:lnTo>
                    <a:pt x="57499" y="2957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655285" y="3309990"/>
              <a:ext cx="345545" cy="312229"/>
            </a:xfrm>
            <a:custGeom>
              <a:avLst/>
              <a:gdLst/>
              <a:ahLst/>
              <a:cxnLst/>
              <a:rect l="0" t="0" r="0" b="0"/>
              <a:pathLst>
                <a:path w="345545" h="312229">
                  <a:moveTo>
                    <a:pt x="208673" y="80186"/>
                  </a:moveTo>
                  <a:lnTo>
                    <a:pt x="208673" y="57829"/>
                  </a:lnTo>
                  <a:lnTo>
                    <a:pt x="202434" y="40614"/>
                  </a:lnTo>
                  <a:lnTo>
                    <a:pt x="179365" y="10498"/>
                  </a:lnTo>
                  <a:lnTo>
                    <a:pt x="156653" y="2420"/>
                  </a:lnTo>
                  <a:lnTo>
                    <a:pt x="129401" y="0"/>
                  </a:lnTo>
                  <a:lnTo>
                    <a:pt x="105591" y="2823"/>
                  </a:lnTo>
                  <a:lnTo>
                    <a:pt x="86430" y="14217"/>
                  </a:lnTo>
                  <a:lnTo>
                    <a:pt x="32244" y="73456"/>
                  </a:lnTo>
                  <a:lnTo>
                    <a:pt x="7706" y="126560"/>
                  </a:lnTo>
                  <a:lnTo>
                    <a:pt x="0" y="182110"/>
                  </a:lnTo>
                  <a:lnTo>
                    <a:pt x="1005" y="224119"/>
                  </a:lnTo>
                  <a:lnTo>
                    <a:pt x="15081" y="263863"/>
                  </a:lnTo>
                  <a:lnTo>
                    <a:pt x="35239" y="291496"/>
                  </a:lnTo>
                  <a:lnTo>
                    <a:pt x="53213" y="307072"/>
                  </a:lnTo>
                  <a:lnTo>
                    <a:pt x="64089" y="310992"/>
                  </a:lnTo>
                  <a:lnTo>
                    <a:pt x="88651" y="312228"/>
                  </a:lnTo>
                  <a:lnTo>
                    <a:pt x="123198" y="300757"/>
                  </a:lnTo>
                  <a:lnTo>
                    <a:pt x="141828" y="282723"/>
                  </a:lnTo>
                  <a:lnTo>
                    <a:pt x="178944" y="219508"/>
                  </a:lnTo>
                  <a:lnTo>
                    <a:pt x="197125" y="164205"/>
                  </a:lnTo>
                  <a:lnTo>
                    <a:pt x="211981" y="108221"/>
                  </a:lnTo>
                  <a:lnTo>
                    <a:pt x="217062" y="66136"/>
                  </a:lnTo>
                  <a:lnTo>
                    <a:pt x="216605" y="60291"/>
                  </a:lnTo>
                  <a:lnTo>
                    <a:pt x="215131" y="59903"/>
                  </a:lnTo>
                  <a:lnTo>
                    <a:pt x="212978" y="63155"/>
                  </a:lnTo>
                  <a:lnTo>
                    <a:pt x="215538" y="90088"/>
                  </a:lnTo>
                  <a:lnTo>
                    <a:pt x="223705" y="122114"/>
                  </a:lnTo>
                  <a:lnTo>
                    <a:pt x="252587" y="163207"/>
                  </a:lnTo>
                  <a:lnTo>
                    <a:pt x="315971" y="223891"/>
                  </a:lnTo>
                  <a:lnTo>
                    <a:pt x="345544" y="238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050219" y="3292757"/>
              <a:ext cx="245408" cy="289503"/>
            </a:xfrm>
            <a:custGeom>
              <a:avLst/>
              <a:gdLst/>
              <a:ahLst/>
              <a:cxnLst/>
              <a:rect l="0" t="0" r="0" b="0"/>
              <a:pathLst>
                <a:path w="245408" h="289503">
                  <a:moveTo>
                    <a:pt x="182236" y="23719"/>
                  </a:moveTo>
                  <a:lnTo>
                    <a:pt x="164256" y="8078"/>
                  </a:lnTo>
                  <a:lnTo>
                    <a:pt x="147339" y="0"/>
                  </a:lnTo>
                  <a:lnTo>
                    <a:pt x="106906" y="54"/>
                  </a:lnTo>
                  <a:lnTo>
                    <a:pt x="69059" y="7478"/>
                  </a:lnTo>
                  <a:lnTo>
                    <a:pt x="49657" y="20010"/>
                  </a:lnTo>
                  <a:lnTo>
                    <a:pt x="34405" y="37279"/>
                  </a:lnTo>
                  <a:lnTo>
                    <a:pt x="15082" y="80080"/>
                  </a:lnTo>
                  <a:lnTo>
                    <a:pt x="0" y="133248"/>
                  </a:lnTo>
                  <a:lnTo>
                    <a:pt x="469" y="169256"/>
                  </a:lnTo>
                  <a:lnTo>
                    <a:pt x="13606" y="207741"/>
                  </a:lnTo>
                  <a:lnTo>
                    <a:pt x="32316" y="237601"/>
                  </a:lnTo>
                  <a:lnTo>
                    <a:pt x="75241" y="274718"/>
                  </a:lnTo>
                  <a:lnTo>
                    <a:pt x="97248" y="286572"/>
                  </a:lnTo>
                  <a:lnTo>
                    <a:pt x="121847" y="289502"/>
                  </a:lnTo>
                  <a:lnTo>
                    <a:pt x="148378" y="285734"/>
                  </a:lnTo>
                  <a:lnTo>
                    <a:pt x="200418" y="264252"/>
                  </a:lnTo>
                  <a:lnTo>
                    <a:pt x="245407" y="2342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401040" y="2905865"/>
              <a:ext cx="94629" cy="673825"/>
            </a:xfrm>
            <a:custGeom>
              <a:avLst/>
              <a:gdLst/>
              <a:ahLst/>
              <a:cxnLst/>
              <a:rect l="0" t="0" r="0" b="0"/>
              <a:pathLst>
                <a:path w="94629" h="673825">
                  <a:moveTo>
                    <a:pt x="10400" y="0"/>
                  </a:moveTo>
                  <a:lnTo>
                    <a:pt x="2067" y="37478"/>
                  </a:lnTo>
                  <a:lnTo>
                    <a:pt x="305" y="100080"/>
                  </a:lnTo>
                  <a:lnTo>
                    <a:pt x="0" y="148326"/>
                  </a:lnTo>
                  <a:lnTo>
                    <a:pt x="5499" y="209025"/>
                  </a:lnTo>
                  <a:lnTo>
                    <a:pt x="14537" y="267694"/>
                  </a:lnTo>
                  <a:lnTo>
                    <a:pt x="24624" y="316533"/>
                  </a:lnTo>
                  <a:lnTo>
                    <a:pt x="35022" y="366228"/>
                  </a:lnTo>
                  <a:lnTo>
                    <a:pt x="41780" y="428187"/>
                  </a:lnTo>
                  <a:lnTo>
                    <a:pt x="49984" y="477170"/>
                  </a:lnTo>
                  <a:lnTo>
                    <a:pt x="63236" y="533117"/>
                  </a:lnTo>
                  <a:lnTo>
                    <a:pt x="79446" y="590260"/>
                  </a:lnTo>
                  <a:lnTo>
                    <a:pt x="89076" y="651237"/>
                  </a:lnTo>
                  <a:lnTo>
                    <a:pt x="94628" y="673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232455" y="3163011"/>
              <a:ext cx="368499" cy="37653"/>
            </a:xfrm>
            <a:custGeom>
              <a:avLst/>
              <a:gdLst/>
              <a:ahLst/>
              <a:cxnLst/>
              <a:rect l="0" t="0" r="0" b="0"/>
              <a:pathLst>
                <a:path w="368499" h="37653">
                  <a:moveTo>
                    <a:pt x="368498" y="6066"/>
                  </a:moveTo>
                  <a:lnTo>
                    <a:pt x="314354" y="2947"/>
                  </a:lnTo>
                  <a:lnTo>
                    <a:pt x="284772" y="0"/>
                  </a:lnTo>
                  <a:lnTo>
                    <a:pt x="229826" y="3749"/>
                  </a:lnTo>
                  <a:lnTo>
                    <a:pt x="175982" y="6550"/>
                  </a:lnTo>
                  <a:lnTo>
                    <a:pt x="125323" y="14269"/>
                  </a:lnTo>
                  <a:lnTo>
                    <a:pt x="69339" y="27357"/>
                  </a:lnTo>
                  <a:lnTo>
                    <a:pt x="29124" y="34601"/>
                  </a:lnTo>
                  <a:lnTo>
                    <a:pt x="0" y="37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614597" y="3274362"/>
              <a:ext cx="336938" cy="328864"/>
            </a:xfrm>
            <a:custGeom>
              <a:avLst/>
              <a:gdLst/>
              <a:ahLst/>
              <a:cxnLst/>
              <a:rect l="0" t="0" r="0" b="0"/>
              <a:pathLst>
                <a:path w="336938" h="328864">
                  <a:moveTo>
                    <a:pt x="186397" y="0"/>
                  </a:moveTo>
                  <a:lnTo>
                    <a:pt x="146710" y="2340"/>
                  </a:lnTo>
                  <a:lnTo>
                    <a:pt x="86371" y="29309"/>
                  </a:lnTo>
                  <a:lnTo>
                    <a:pt x="51085" y="60677"/>
                  </a:lnTo>
                  <a:lnTo>
                    <a:pt x="17296" y="113198"/>
                  </a:lnTo>
                  <a:lnTo>
                    <a:pt x="3452" y="154683"/>
                  </a:lnTo>
                  <a:lnTo>
                    <a:pt x="0" y="196611"/>
                  </a:lnTo>
                  <a:lnTo>
                    <a:pt x="3338" y="224643"/>
                  </a:lnTo>
                  <a:lnTo>
                    <a:pt x="14961" y="249580"/>
                  </a:lnTo>
                  <a:lnTo>
                    <a:pt x="45429" y="294185"/>
                  </a:lnTo>
                  <a:lnTo>
                    <a:pt x="66033" y="309344"/>
                  </a:lnTo>
                  <a:lnTo>
                    <a:pt x="117388" y="328607"/>
                  </a:lnTo>
                  <a:lnTo>
                    <a:pt x="158671" y="328863"/>
                  </a:lnTo>
                  <a:lnTo>
                    <a:pt x="213373" y="310063"/>
                  </a:lnTo>
                  <a:lnTo>
                    <a:pt x="264429" y="276950"/>
                  </a:lnTo>
                  <a:lnTo>
                    <a:pt x="301897" y="239540"/>
                  </a:lnTo>
                  <a:lnTo>
                    <a:pt x="334723" y="180258"/>
                  </a:lnTo>
                  <a:lnTo>
                    <a:pt x="336937" y="155374"/>
                  </a:lnTo>
                  <a:lnTo>
                    <a:pt x="328828" y="106861"/>
                  </a:lnTo>
                  <a:lnTo>
                    <a:pt x="313737" y="79756"/>
                  </a:lnTo>
                  <a:lnTo>
                    <a:pt x="288859" y="56907"/>
                  </a:lnTo>
                  <a:lnTo>
                    <a:pt x="259260" y="40908"/>
                  </a:lnTo>
                  <a:lnTo>
                    <a:pt x="207455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032621" y="3179606"/>
              <a:ext cx="242157" cy="361122"/>
            </a:xfrm>
            <a:custGeom>
              <a:avLst/>
              <a:gdLst/>
              <a:ahLst/>
              <a:cxnLst/>
              <a:rect l="0" t="0" r="0" b="0"/>
              <a:pathLst>
                <a:path w="242157" h="361122">
                  <a:moveTo>
                    <a:pt x="0" y="178984"/>
                  </a:moveTo>
                  <a:lnTo>
                    <a:pt x="29309" y="213882"/>
                  </a:lnTo>
                  <a:lnTo>
                    <a:pt x="63334" y="275101"/>
                  </a:lnTo>
                  <a:lnTo>
                    <a:pt x="91052" y="335705"/>
                  </a:lnTo>
                  <a:lnTo>
                    <a:pt x="105097" y="361121"/>
                  </a:lnTo>
                  <a:lnTo>
                    <a:pt x="59201" y="300124"/>
                  </a:lnTo>
                  <a:lnTo>
                    <a:pt x="30095" y="243088"/>
                  </a:lnTo>
                  <a:lnTo>
                    <a:pt x="18146" y="210846"/>
                  </a:lnTo>
                  <a:lnTo>
                    <a:pt x="17034" y="189636"/>
                  </a:lnTo>
                  <a:lnTo>
                    <a:pt x="32157" y="126352"/>
                  </a:lnTo>
                  <a:lnTo>
                    <a:pt x="41198" y="105290"/>
                  </a:lnTo>
                  <a:lnTo>
                    <a:pt x="56915" y="84230"/>
                  </a:lnTo>
                  <a:lnTo>
                    <a:pt x="114181" y="43038"/>
                  </a:lnTo>
                  <a:lnTo>
                    <a:pt x="138485" y="29657"/>
                  </a:lnTo>
                  <a:lnTo>
                    <a:pt x="198628" y="11534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285306" y="3179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1925081" y="187341"/>
            <a:ext cx="5188086" cy="1084436"/>
            <a:chOff x="1925081" y="187341"/>
            <a:chExt cx="5188086" cy="1084436"/>
          </a:xfrm>
        </p:grpSpPr>
        <p:sp>
          <p:nvSpPr>
            <p:cNvPr id="2" name="Freeform 1"/>
            <p:cNvSpPr/>
            <p:nvPr/>
          </p:nvSpPr>
          <p:spPr>
            <a:xfrm>
              <a:off x="1925081" y="241957"/>
              <a:ext cx="560090" cy="555367"/>
            </a:xfrm>
            <a:custGeom>
              <a:avLst/>
              <a:gdLst/>
              <a:ahLst/>
              <a:cxnLst/>
              <a:rect l="0" t="0" r="0" b="0"/>
              <a:pathLst>
                <a:path w="560090" h="555367">
                  <a:moveTo>
                    <a:pt x="57698" y="545508"/>
                  </a:moveTo>
                  <a:lnTo>
                    <a:pt x="50462" y="517952"/>
                  </a:lnTo>
                  <a:lnTo>
                    <a:pt x="47820" y="458610"/>
                  </a:lnTo>
                  <a:lnTo>
                    <a:pt x="44242" y="407847"/>
                  </a:lnTo>
                  <a:lnTo>
                    <a:pt x="35774" y="352641"/>
                  </a:lnTo>
                  <a:lnTo>
                    <a:pt x="25855" y="294950"/>
                  </a:lnTo>
                  <a:lnTo>
                    <a:pt x="18627" y="240812"/>
                  </a:lnTo>
                  <a:lnTo>
                    <a:pt x="16485" y="190846"/>
                  </a:lnTo>
                  <a:lnTo>
                    <a:pt x="10173" y="137630"/>
                  </a:lnTo>
                  <a:lnTo>
                    <a:pt x="0" y="78851"/>
                  </a:lnTo>
                  <a:lnTo>
                    <a:pt x="2029" y="53836"/>
                  </a:lnTo>
                  <a:lnTo>
                    <a:pt x="9949" y="34139"/>
                  </a:lnTo>
                  <a:lnTo>
                    <a:pt x="15337" y="25611"/>
                  </a:lnTo>
                  <a:lnTo>
                    <a:pt x="30682" y="13016"/>
                  </a:lnTo>
                  <a:lnTo>
                    <a:pt x="39687" y="8019"/>
                  </a:lnTo>
                  <a:lnTo>
                    <a:pt x="94998" y="0"/>
                  </a:lnTo>
                  <a:lnTo>
                    <a:pt x="152197" y="1536"/>
                  </a:lnTo>
                  <a:lnTo>
                    <a:pt x="214145" y="12758"/>
                  </a:lnTo>
                  <a:lnTo>
                    <a:pt x="274301" y="27409"/>
                  </a:lnTo>
                  <a:lnTo>
                    <a:pt x="331244" y="51620"/>
                  </a:lnTo>
                  <a:lnTo>
                    <a:pt x="392028" y="78654"/>
                  </a:lnTo>
                  <a:lnTo>
                    <a:pt x="448104" y="126055"/>
                  </a:lnTo>
                  <a:lnTo>
                    <a:pt x="502092" y="181622"/>
                  </a:lnTo>
                  <a:lnTo>
                    <a:pt x="538327" y="244761"/>
                  </a:lnTo>
                  <a:lnTo>
                    <a:pt x="556966" y="300055"/>
                  </a:lnTo>
                  <a:lnTo>
                    <a:pt x="560089" y="342020"/>
                  </a:lnTo>
                  <a:lnTo>
                    <a:pt x="551256" y="395002"/>
                  </a:lnTo>
                  <a:lnTo>
                    <a:pt x="543779" y="416616"/>
                  </a:lnTo>
                  <a:lnTo>
                    <a:pt x="513242" y="456973"/>
                  </a:lnTo>
                  <a:lnTo>
                    <a:pt x="464175" y="492761"/>
                  </a:lnTo>
                  <a:lnTo>
                    <a:pt x="411341" y="520921"/>
                  </a:lnTo>
                  <a:lnTo>
                    <a:pt x="357014" y="540608"/>
                  </a:lnTo>
                  <a:lnTo>
                    <a:pt x="308155" y="552643"/>
                  </a:lnTo>
                  <a:lnTo>
                    <a:pt x="248201" y="555366"/>
                  </a:lnTo>
                  <a:lnTo>
                    <a:pt x="188438" y="548669"/>
                  </a:lnTo>
                  <a:lnTo>
                    <a:pt x="134693" y="546133"/>
                  </a:lnTo>
                  <a:lnTo>
                    <a:pt x="99812" y="5455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94895" y="566367"/>
              <a:ext cx="19595" cy="210571"/>
            </a:xfrm>
            <a:custGeom>
              <a:avLst/>
              <a:gdLst/>
              <a:ahLst/>
              <a:cxnLst/>
              <a:rect l="0" t="0" r="0" b="0"/>
              <a:pathLst>
                <a:path w="19595" h="210571">
                  <a:moveTo>
                    <a:pt x="9065" y="0"/>
                  </a:moveTo>
                  <a:lnTo>
                    <a:pt x="0" y="58617"/>
                  </a:lnTo>
                  <a:lnTo>
                    <a:pt x="7231" y="112791"/>
                  </a:lnTo>
                  <a:lnTo>
                    <a:pt x="16805" y="168552"/>
                  </a:lnTo>
                  <a:lnTo>
                    <a:pt x="19594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82903" y="4189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30302" y="482139"/>
              <a:ext cx="231628" cy="323846"/>
            </a:xfrm>
            <a:custGeom>
              <a:avLst/>
              <a:gdLst/>
              <a:ahLst/>
              <a:cxnLst/>
              <a:rect l="0" t="0" r="0" b="0"/>
              <a:pathLst>
                <a:path w="231628" h="323846">
                  <a:moveTo>
                    <a:pt x="0" y="63171"/>
                  </a:moveTo>
                  <a:lnTo>
                    <a:pt x="17958" y="117046"/>
                  </a:lnTo>
                  <a:lnTo>
                    <a:pt x="35150" y="174207"/>
                  </a:lnTo>
                  <a:lnTo>
                    <a:pt x="70811" y="232671"/>
                  </a:lnTo>
                  <a:lnTo>
                    <a:pt x="112358" y="294890"/>
                  </a:lnTo>
                  <a:lnTo>
                    <a:pt x="133377" y="320821"/>
                  </a:lnTo>
                  <a:lnTo>
                    <a:pt x="140391" y="323845"/>
                  </a:lnTo>
                  <a:lnTo>
                    <a:pt x="147406" y="323521"/>
                  </a:lnTo>
                  <a:lnTo>
                    <a:pt x="154423" y="320966"/>
                  </a:lnTo>
                  <a:lnTo>
                    <a:pt x="165339" y="308768"/>
                  </a:lnTo>
                  <a:lnTo>
                    <a:pt x="178061" y="275930"/>
                  </a:lnTo>
                  <a:lnTo>
                    <a:pt x="187251" y="212432"/>
                  </a:lnTo>
                  <a:lnTo>
                    <a:pt x="194432" y="160949"/>
                  </a:lnTo>
                  <a:lnTo>
                    <a:pt x="206169" y="99556"/>
                  </a:lnTo>
                  <a:lnTo>
                    <a:pt x="212821" y="45488"/>
                  </a:lnTo>
                  <a:lnTo>
                    <a:pt x="221765" y="17767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077743" y="555838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0"/>
                  </a:moveTo>
                  <a:lnTo>
                    <a:pt x="7408" y="57264"/>
                  </a:lnTo>
                  <a:lnTo>
                    <a:pt x="5314" y="103535"/>
                  </a:lnTo>
                  <a:lnTo>
                    <a:pt x="9498" y="161092"/>
                  </a:lnTo>
                  <a:lnTo>
                    <a:pt x="9155" y="215181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98800" y="3663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55031" y="500177"/>
              <a:ext cx="226078" cy="304268"/>
            </a:xfrm>
            <a:custGeom>
              <a:avLst/>
              <a:gdLst/>
              <a:ahLst/>
              <a:cxnLst/>
              <a:rect l="0" t="0" r="0" b="0"/>
              <a:pathLst>
                <a:path w="226078" h="304268">
                  <a:moveTo>
                    <a:pt x="159624" y="13547"/>
                  </a:moveTo>
                  <a:lnTo>
                    <a:pt x="142856" y="2369"/>
                  </a:lnTo>
                  <a:lnTo>
                    <a:pt x="122146" y="0"/>
                  </a:lnTo>
                  <a:lnTo>
                    <a:pt x="76311" y="8012"/>
                  </a:lnTo>
                  <a:lnTo>
                    <a:pt x="34632" y="29265"/>
                  </a:lnTo>
                  <a:lnTo>
                    <a:pt x="17894" y="42370"/>
                  </a:lnTo>
                  <a:lnTo>
                    <a:pt x="907" y="68491"/>
                  </a:lnTo>
                  <a:lnTo>
                    <a:pt x="0" y="77083"/>
                  </a:lnTo>
                  <a:lnTo>
                    <a:pt x="5232" y="92868"/>
                  </a:lnTo>
                  <a:lnTo>
                    <a:pt x="18475" y="104563"/>
                  </a:lnTo>
                  <a:lnTo>
                    <a:pt x="37230" y="112490"/>
                  </a:lnTo>
                  <a:lnTo>
                    <a:pt x="95355" y="123586"/>
                  </a:lnTo>
                  <a:lnTo>
                    <a:pt x="148951" y="140053"/>
                  </a:lnTo>
                  <a:lnTo>
                    <a:pt x="168918" y="148151"/>
                  </a:lnTo>
                  <a:lnTo>
                    <a:pt x="208132" y="179120"/>
                  </a:lnTo>
                  <a:lnTo>
                    <a:pt x="224039" y="210915"/>
                  </a:lnTo>
                  <a:lnTo>
                    <a:pt x="226077" y="233457"/>
                  </a:lnTo>
                  <a:lnTo>
                    <a:pt x="221914" y="254005"/>
                  </a:lnTo>
                  <a:lnTo>
                    <a:pt x="212265" y="270936"/>
                  </a:lnTo>
                  <a:lnTo>
                    <a:pt x="188089" y="293622"/>
                  </a:lnTo>
                  <a:lnTo>
                    <a:pt x="165646" y="301802"/>
                  </a:lnTo>
                  <a:lnTo>
                    <a:pt x="141243" y="304267"/>
                  </a:lnTo>
                  <a:lnTo>
                    <a:pt x="80687" y="293308"/>
                  </a:lnTo>
                  <a:lnTo>
                    <a:pt x="29689" y="271415"/>
                  </a:lnTo>
                  <a:lnTo>
                    <a:pt x="12224" y="2662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584569" y="534781"/>
              <a:ext cx="19599" cy="242157"/>
            </a:xfrm>
            <a:custGeom>
              <a:avLst/>
              <a:gdLst/>
              <a:ahLst/>
              <a:cxnLst/>
              <a:rect l="0" t="0" r="0" b="0"/>
              <a:pathLst>
                <a:path w="19599" h="242157">
                  <a:moveTo>
                    <a:pt x="9070" y="0"/>
                  </a:moveTo>
                  <a:lnTo>
                    <a:pt x="5" y="58617"/>
                  </a:lnTo>
                  <a:lnTo>
                    <a:pt x="0" y="118857"/>
                  </a:lnTo>
                  <a:lnTo>
                    <a:pt x="10052" y="170097"/>
                  </a:lnTo>
                  <a:lnTo>
                    <a:pt x="16770" y="207937"/>
                  </a:lnTo>
                  <a:lnTo>
                    <a:pt x="19598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583111" y="3557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751567" y="292626"/>
              <a:ext cx="281181" cy="514749"/>
            </a:xfrm>
            <a:custGeom>
              <a:avLst/>
              <a:gdLst/>
              <a:ahLst/>
              <a:cxnLst/>
              <a:rect l="0" t="0" r="0" b="0"/>
              <a:pathLst>
                <a:path w="281181" h="514749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065" y="158394"/>
                  </a:lnTo>
                  <a:lnTo>
                    <a:pt x="17475" y="218201"/>
                  </a:lnTo>
                  <a:lnTo>
                    <a:pt x="20349" y="273862"/>
                  </a:lnTo>
                  <a:lnTo>
                    <a:pt x="28199" y="336711"/>
                  </a:lnTo>
                  <a:lnTo>
                    <a:pt x="34036" y="396447"/>
                  </a:lnTo>
                  <a:lnTo>
                    <a:pt x="39720" y="448529"/>
                  </a:lnTo>
                  <a:lnTo>
                    <a:pt x="41641" y="508048"/>
                  </a:lnTo>
                  <a:lnTo>
                    <a:pt x="40629" y="514174"/>
                  </a:lnTo>
                  <a:lnTo>
                    <a:pt x="38784" y="514748"/>
                  </a:lnTo>
                  <a:lnTo>
                    <a:pt x="36384" y="511621"/>
                  </a:lnTo>
                  <a:lnTo>
                    <a:pt x="32217" y="460380"/>
                  </a:lnTo>
                  <a:lnTo>
                    <a:pt x="31710" y="406534"/>
                  </a:lnTo>
                  <a:lnTo>
                    <a:pt x="39935" y="345170"/>
                  </a:lnTo>
                  <a:lnTo>
                    <a:pt x="43485" y="320695"/>
                  </a:lnTo>
                  <a:lnTo>
                    <a:pt x="58638" y="293762"/>
                  </a:lnTo>
                  <a:lnTo>
                    <a:pt x="80285" y="270964"/>
                  </a:lnTo>
                  <a:lnTo>
                    <a:pt x="102752" y="256519"/>
                  </a:lnTo>
                  <a:lnTo>
                    <a:pt x="125216" y="251659"/>
                  </a:lnTo>
                  <a:lnTo>
                    <a:pt x="168233" y="258071"/>
                  </a:lnTo>
                  <a:lnTo>
                    <a:pt x="199975" y="272867"/>
                  </a:lnTo>
                  <a:lnTo>
                    <a:pt x="240972" y="307234"/>
                  </a:lnTo>
                  <a:lnTo>
                    <a:pt x="269694" y="347817"/>
                  </a:lnTo>
                  <a:lnTo>
                    <a:pt x="277791" y="369835"/>
                  </a:lnTo>
                  <a:lnTo>
                    <a:pt x="281180" y="407368"/>
                  </a:lnTo>
                  <a:lnTo>
                    <a:pt x="274125" y="441236"/>
                  </a:lnTo>
                  <a:lnTo>
                    <a:pt x="263773" y="462827"/>
                  </a:lnTo>
                  <a:lnTo>
                    <a:pt x="239202" y="489124"/>
                  </a:lnTo>
                  <a:lnTo>
                    <a:pt x="198516" y="506144"/>
                  </a:lnTo>
                  <a:lnTo>
                    <a:pt x="155006" y="513007"/>
                  </a:lnTo>
                  <a:lnTo>
                    <a:pt x="106787" y="506920"/>
                  </a:lnTo>
                  <a:lnTo>
                    <a:pt x="75314" y="496599"/>
                  </a:lnTo>
                  <a:lnTo>
                    <a:pt x="42113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124527" y="555838"/>
              <a:ext cx="16595" cy="231628"/>
            </a:xfrm>
            <a:custGeom>
              <a:avLst/>
              <a:gdLst/>
              <a:ahLst/>
              <a:cxnLst/>
              <a:rect l="0" t="0" r="0" b="0"/>
              <a:pathLst>
                <a:path w="16595" h="231628">
                  <a:moveTo>
                    <a:pt x="6065" y="0"/>
                  </a:moveTo>
                  <a:lnTo>
                    <a:pt x="2946" y="54145"/>
                  </a:lnTo>
                  <a:lnTo>
                    <a:pt x="0" y="80217"/>
                  </a:lnTo>
                  <a:lnTo>
                    <a:pt x="4521" y="131789"/>
                  </a:lnTo>
                  <a:lnTo>
                    <a:pt x="11350" y="192019"/>
                  </a:lnTo>
                  <a:lnTo>
                    <a:pt x="16594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41121" y="38738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330634" y="218926"/>
              <a:ext cx="1" cy="621183"/>
            </a:xfrm>
            <a:custGeom>
              <a:avLst/>
              <a:gdLst/>
              <a:ahLst/>
              <a:cxnLst/>
              <a:rect l="0" t="0" r="0" b="0"/>
              <a:pathLst>
                <a:path w="1" h="621183">
                  <a:moveTo>
                    <a:pt x="0" y="0"/>
                  </a:moveTo>
                  <a:lnTo>
                    <a:pt x="0" y="48931"/>
                  </a:lnTo>
                  <a:lnTo>
                    <a:pt x="0" y="103016"/>
                  </a:lnTo>
                  <a:lnTo>
                    <a:pt x="0" y="161545"/>
                  </a:lnTo>
                  <a:lnTo>
                    <a:pt x="0" y="211642"/>
                  </a:lnTo>
                  <a:lnTo>
                    <a:pt x="0" y="269770"/>
                  </a:lnTo>
                  <a:lnTo>
                    <a:pt x="0" y="329496"/>
                  </a:lnTo>
                  <a:lnTo>
                    <a:pt x="0" y="391600"/>
                  </a:lnTo>
                  <a:lnTo>
                    <a:pt x="0" y="451512"/>
                  </a:lnTo>
                  <a:lnTo>
                    <a:pt x="0" y="494300"/>
                  </a:lnTo>
                  <a:lnTo>
                    <a:pt x="0" y="551612"/>
                  </a:lnTo>
                  <a:lnTo>
                    <a:pt x="0" y="591990"/>
                  </a:lnTo>
                  <a:lnTo>
                    <a:pt x="0" y="621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467504" y="608481"/>
              <a:ext cx="1" cy="210571"/>
            </a:xfrm>
            <a:custGeom>
              <a:avLst/>
              <a:gdLst/>
              <a:ahLst/>
              <a:cxnLst/>
              <a:rect l="0" t="0" r="0" b="0"/>
              <a:pathLst>
                <a:path w="1" h="210571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969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499090" y="3663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699170" y="282097"/>
              <a:ext cx="21020" cy="600126"/>
            </a:xfrm>
            <a:custGeom>
              <a:avLst/>
              <a:gdLst/>
              <a:ahLst/>
              <a:cxnLst/>
              <a:rect l="0" t="0" r="0" b="0"/>
              <a:pathLst>
                <a:path w="21020" h="600126">
                  <a:moveTo>
                    <a:pt x="21019" y="0"/>
                  </a:moveTo>
                  <a:lnTo>
                    <a:pt x="12685" y="55170"/>
                  </a:lnTo>
                  <a:lnTo>
                    <a:pt x="11465" y="97050"/>
                  </a:lnTo>
                  <a:lnTo>
                    <a:pt x="10923" y="142959"/>
                  </a:lnTo>
                  <a:lnTo>
                    <a:pt x="10618" y="198076"/>
                  </a:lnTo>
                  <a:lnTo>
                    <a:pt x="3279" y="252556"/>
                  </a:lnTo>
                  <a:lnTo>
                    <a:pt x="617" y="314097"/>
                  </a:lnTo>
                  <a:lnTo>
                    <a:pt x="91" y="371660"/>
                  </a:lnTo>
                  <a:lnTo>
                    <a:pt x="0" y="430786"/>
                  </a:lnTo>
                  <a:lnTo>
                    <a:pt x="5562" y="483400"/>
                  </a:lnTo>
                  <a:lnTo>
                    <a:pt x="9030" y="534214"/>
                  </a:lnTo>
                  <a:lnTo>
                    <a:pt x="18631" y="589019"/>
                  </a:lnTo>
                  <a:lnTo>
                    <a:pt x="21019" y="600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35960" y="576895"/>
              <a:ext cx="273742" cy="31587"/>
            </a:xfrm>
            <a:custGeom>
              <a:avLst/>
              <a:gdLst/>
              <a:ahLst/>
              <a:cxnLst/>
              <a:rect l="0" t="0" r="0" b="0"/>
              <a:pathLst>
                <a:path w="273742" h="31587">
                  <a:moveTo>
                    <a:pt x="273741" y="0"/>
                  </a:moveTo>
                  <a:lnTo>
                    <a:pt x="218600" y="14655"/>
                  </a:lnTo>
                  <a:lnTo>
                    <a:pt x="170186" y="24749"/>
                  </a:lnTo>
                  <a:lnTo>
                    <a:pt x="118796" y="29560"/>
                  </a:lnTo>
                  <a:lnTo>
                    <a:pt x="57435" y="311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78116" y="640066"/>
              <a:ext cx="63172" cy="115815"/>
            </a:xfrm>
            <a:custGeom>
              <a:avLst/>
              <a:gdLst/>
              <a:ahLst/>
              <a:cxnLst/>
              <a:rect l="0" t="0" r="0" b="0"/>
              <a:pathLst>
                <a:path w="63172" h="115815">
                  <a:moveTo>
                    <a:pt x="0" y="0"/>
                  </a:moveTo>
                  <a:lnTo>
                    <a:pt x="35916" y="63428"/>
                  </a:lnTo>
                  <a:lnTo>
                    <a:pt x="57094" y="99097"/>
                  </a:lnTo>
                  <a:lnTo>
                    <a:pt x="63171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14945" y="597952"/>
              <a:ext cx="284270" cy="673825"/>
            </a:xfrm>
            <a:custGeom>
              <a:avLst/>
              <a:gdLst/>
              <a:ahLst/>
              <a:cxnLst/>
              <a:rect l="0" t="0" r="0" b="0"/>
              <a:pathLst>
                <a:path w="284270" h="673825">
                  <a:moveTo>
                    <a:pt x="284269" y="0"/>
                  </a:moveTo>
                  <a:lnTo>
                    <a:pt x="249522" y="37087"/>
                  </a:lnTo>
                  <a:lnTo>
                    <a:pt x="216541" y="95240"/>
                  </a:lnTo>
                  <a:lnTo>
                    <a:pt x="197391" y="128825"/>
                  </a:lnTo>
                  <a:lnTo>
                    <a:pt x="176728" y="188271"/>
                  </a:lnTo>
                  <a:lnTo>
                    <a:pt x="156052" y="245420"/>
                  </a:lnTo>
                  <a:lnTo>
                    <a:pt x="144374" y="293296"/>
                  </a:lnTo>
                  <a:lnTo>
                    <a:pt x="127915" y="344526"/>
                  </a:lnTo>
                  <a:lnTo>
                    <a:pt x="108628" y="407003"/>
                  </a:lnTo>
                  <a:lnTo>
                    <a:pt x="91328" y="456076"/>
                  </a:lnTo>
                  <a:lnTo>
                    <a:pt x="71289" y="512052"/>
                  </a:lnTo>
                  <a:lnTo>
                    <a:pt x="46693" y="568033"/>
                  </a:lnTo>
                  <a:lnTo>
                    <a:pt x="28217" y="621115"/>
                  </a:lnTo>
                  <a:lnTo>
                    <a:pt x="14066" y="659773"/>
                  </a:lnTo>
                  <a:lnTo>
                    <a:pt x="0" y="673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783567" y="187341"/>
              <a:ext cx="31586" cy="579068"/>
            </a:xfrm>
            <a:custGeom>
              <a:avLst/>
              <a:gdLst/>
              <a:ahLst/>
              <a:cxnLst/>
              <a:rect l="0" t="0" r="0" b="0"/>
              <a:pathLst>
                <a:path w="31586" h="579068">
                  <a:moveTo>
                    <a:pt x="31585" y="0"/>
                  </a:moveTo>
                  <a:lnTo>
                    <a:pt x="20133" y="52050"/>
                  </a:lnTo>
                  <a:lnTo>
                    <a:pt x="13374" y="101990"/>
                  </a:lnTo>
                  <a:lnTo>
                    <a:pt x="5501" y="160786"/>
                  </a:lnTo>
                  <a:lnTo>
                    <a:pt x="1630" y="208947"/>
                  </a:lnTo>
                  <a:lnTo>
                    <a:pt x="483" y="260262"/>
                  </a:lnTo>
                  <a:lnTo>
                    <a:pt x="95" y="322768"/>
                  </a:lnTo>
                  <a:lnTo>
                    <a:pt x="28" y="371845"/>
                  </a:lnTo>
                  <a:lnTo>
                    <a:pt x="5" y="430943"/>
                  </a:lnTo>
                  <a:lnTo>
                    <a:pt x="1" y="479807"/>
                  </a:lnTo>
                  <a:lnTo>
                    <a:pt x="0" y="532499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51940" y="188290"/>
              <a:ext cx="474471" cy="546534"/>
            </a:xfrm>
            <a:custGeom>
              <a:avLst/>
              <a:gdLst/>
              <a:ahLst/>
              <a:cxnLst/>
              <a:rect l="0" t="0" r="0" b="0"/>
              <a:pathLst>
                <a:path w="474471" h="546534">
                  <a:moveTo>
                    <a:pt x="0" y="83279"/>
                  </a:moveTo>
                  <a:lnTo>
                    <a:pt x="29308" y="44906"/>
                  </a:lnTo>
                  <a:lnTo>
                    <a:pt x="60677" y="29275"/>
                  </a:lnTo>
                  <a:lnTo>
                    <a:pt x="121724" y="9862"/>
                  </a:lnTo>
                  <a:lnTo>
                    <a:pt x="170206" y="2254"/>
                  </a:lnTo>
                  <a:lnTo>
                    <a:pt x="224736" y="0"/>
                  </a:lnTo>
                  <a:lnTo>
                    <a:pt x="282227" y="2452"/>
                  </a:lnTo>
                  <a:lnTo>
                    <a:pt x="342877" y="13761"/>
                  </a:lnTo>
                  <a:lnTo>
                    <a:pt x="402601" y="33845"/>
                  </a:lnTo>
                  <a:lnTo>
                    <a:pt x="436704" y="52644"/>
                  </a:lnTo>
                  <a:lnTo>
                    <a:pt x="461626" y="76152"/>
                  </a:lnTo>
                  <a:lnTo>
                    <a:pt x="469187" y="85546"/>
                  </a:lnTo>
                  <a:lnTo>
                    <a:pt x="474470" y="108463"/>
                  </a:lnTo>
                  <a:lnTo>
                    <a:pt x="468328" y="166892"/>
                  </a:lnTo>
                  <a:lnTo>
                    <a:pt x="453579" y="206319"/>
                  </a:lnTo>
                  <a:lnTo>
                    <a:pt x="428801" y="234639"/>
                  </a:lnTo>
                  <a:lnTo>
                    <a:pt x="399233" y="252259"/>
                  </a:lnTo>
                  <a:lnTo>
                    <a:pt x="349395" y="267523"/>
                  </a:lnTo>
                  <a:lnTo>
                    <a:pt x="286144" y="277687"/>
                  </a:lnTo>
                  <a:lnTo>
                    <a:pt x="279670" y="284244"/>
                  </a:lnTo>
                  <a:lnTo>
                    <a:pt x="276524" y="293295"/>
                  </a:lnTo>
                  <a:lnTo>
                    <a:pt x="275596" y="304008"/>
                  </a:lnTo>
                  <a:lnTo>
                    <a:pt x="280804" y="325270"/>
                  </a:lnTo>
                  <a:lnTo>
                    <a:pt x="292088" y="346418"/>
                  </a:lnTo>
                  <a:lnTo>
                    <a:pt x="346973" y="408734"/>
                  </a:lnTo>
                  <a:lnTo>
                    <a:pt x="403574" y="465778"/>
                  </a:lnTo>
                  <a:lnTo>
                    <a:pt x="457938" y="523278"/>
                  </a:lnTo>
                  <a:lnTo>
                    <a:pt x="473782" y="5465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025722" y="482139"/>
              <a:ext cx="209893" cy="253362"/>
            </a:xfrm>
            <a:custGeom>
              <a:avLst/>
              <a:gdLst/>
              <a:ahLst/>
              <a:cxnLst/>
              <a:rect l="0" t="0" r="0" b="0"/>
              <a:pathLst>
                <a:path w="209893" h="253362">
                  <a:moveTo>
                    <a:pt x="0" y="10528"/>
                  </a:moveTo>
                  <a:lnTo>
                    <a:pt x="3120" y="64673"/>
                  </a:lnTo>
                  <a:lnTo>
                    <a:pt x="14655" y="125209"/>
                  </a:lnTo>
                  <a:lnTo>
                    <a:pt x="34786" y="187977"/>
                  </a:lnTo>
                  <a:lnTo>
                    <a:pt x="60294" y="231324"/>
                  </a:lnTo>
                  <a:lnTo>
                    <a:pt x="77100" y="246310"/>
                  </a:lnTo>
                  <a:lnTo>
                    <a:pt x="86495" y="251944"/>
                  </a:lnTo>
                  <a:lnTo>
                    <a:pt x="97438" y="253361"/>
                  </a:lnTo>
                  <a:lnTo>
                    <a:pt x="122075" y="248695"/>
                  </a:lnTo>
                  <a:lnTo>
                    <a:pt x="151073" y="232915"/>
                  </a:lnTo>
                  <a:lnTo>
                    <a:pt x="174484" y="202243"/>
                  </a:lnTo>
                  <a:lnTo>
                    <a:pt x="194950" y="149957"/>
                  </a:lnTo>
                  <a:lnTo>
                    <a:pt x="207138" y="91449"/>
                  </a:lnTo>
                  <a:lnTo>
                    <a:pt x="209892" y="29502"/>
                  </a:lnTo>
                  <a:lnTo>
                    <a:pt x="207149" y="13112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320520" y="197869"/>
              <a:ext cx="52643" cy="536955"/>
            </a:xfrm>
            <a:custGeom>
              <a:avLst/>
              <a:gdLst/>
              <a:ahLst/>
              <a:cxnLst/>
              <a:rect l="0" t="0" r="0" b="0"/>
              <a:pathLst>
                <a:path w="52643" h="536955">
                  <a:moveTo>
                    <a:pt x="0" y="0"/>
                  </a:moveTo>
                  <a:lnTo>
                    <a:pt x="0" y="48931"/>
                  </a:lnTo>
                  <a:lnTo>
                    <a:pt x="0" y="103016"/>
                  </a:lnTo>
                  <a:lnTo>
                    <a:pt x="0" y="161545"/>
                  </a:lnTo>
                  <a:lnTo>
                    <a:pt x="0" y="223243"/>
                  </a:lnTo>
                  <a:lnTo>
                    <a:pt x="7236" y="282830"/>
                  </a:lnTo>
                  <a:lnTo>
                    <a:pt x="10723" y="336096"/>
                  </a:lnTo>
                  <a:lnTo>
                    <a:pt x="18669" y="396673"/>
                  </a:lnTo>
                  <a:lnTo>
                    <a:pt x="23469" y="448596"/>
                  </a:lnTo>
                  <a:lnTo>
                    <a:pt x="35419" y="490497"/>
                  </a:lnTo>
                  <a:lnTo>
                    <a:pt x="52642" y="536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436334" y="422392"/>
              <a:ext cx="192290" cy="300465"/>
            </a:xfrm>
            <a:custGeom>
              <a:avLst/>
              <a:gdLst/>
              <a:ahLst/>
              <a:cxnLst/>
              <a:rect l="0" t="0" r="0" b="0"/>
              <a:pathLst>
                <a:path w="192290" h="300465">
                  <a:moveTo>
                    <a:pt x="0" y="175560"/>
                  </a:moveTo>
                  <a:lnTo>
                    <a:pt x="17980" y="159919"/>
                  </a:lnTo>
                  <a:lnTo>
                    <a:pt x="69741" y="140716"/>
                  </a:lnTo>
                  <a:lnTo>
                    <a:pt x="122267" y="125307"/>
                  </a:lnTo>
                  <a:lnTo>
                    <a:pt x="164531" y="100946"/>
                  </a:lnTo>
                  <a:lnTo>
                    <a:pt x="172857" y="94232"/>
                  </a:lnTo>
                  <a:lnTo>
                    <a:pt x="185230" y="74294"/>
                  </a:lnTo>
                  <a:lnTo>
                    <a:pt x="192289" y="51004"/>
                  </a:lnTo>
                  <a:lnTo>
                    <a:pt x="191526" y="28955"/>
                  </a:lnTo>
                  <a:lnTo>
                    <a:pt x="187345" y="20502"/>
                  </a:lnTo>
                  <a:lnTo>
                    <a:pt x="173341" y="7990"/>
                  </a:lnTo>
                  <a:lnTo>
                    <a:pt x="152300" y="1649"/>
                  </a:lnTo>
                  <a:lnTo>
                    <a:pt x="128520" y="0"/>
                  </a:lnTo>
                  <a:lnTo>
                    <a:pt x="106252" y="3167"/>
                  </a:lnTo>
                  <a:lnTo>
                    <a:pt x="96571" y="9159"/>
                  </a:lnTo>
                  <a:lnTo>
                    <a:pt x="71767" y="39949"/>
                  </a:lnTo>
                  <a:lnTo>
                    <a:pt x="42425" y="92274"/>
                  </a:lnTo>
                  <a:lnTo>
                    <a:pt x="19688" y="142081"/>
                  </a:lnTo>
                  <a:lnTo>
                    <a:pt x="13242" y="186178"/>
                  </a:lnTo>
                  <a:lnTo>
                    <a:pt x="17973" y="213035"/>
                  </a:lnTo>
                  <a:lnTo>
                    <a:pt x="40075" y="258872"/>
                  </a:lnTo>
                  <a:lnTo>
                    <a:pt x="65686" y="285513"/>
                  </a:lnTo>
                  <a:lnTo>
                    <a:pt x="88465" y="294618"/>
                  </a:lnTo>
                  <a:lnTo>
                    <a:pt x="141217" y="300464"/>
                  </a:lnTo>
                  <a:lnTo>
                    <a:pt x="189512" y="2913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751566" y="416306"/>
              <a:ext cx="361601" cy="329046"/>
            </a:xfrm>
            <a:custGeom>
              <a:avLst/>
              <a:gdLst/>
              <a:ahLst/>
              <a:cxnLst/>
              <a:rect l="0" t="0" r="0" b="0"/>
              <a:pathLst>
                <a:path w="361601" h="329046">
                  <a:moveTo>
                    <a:pt x="211192" y="23719"/>
                  </a:moveTo>
                  <a:lnTo>
                    <a:pt x="200014" y="12541"/>
                  </a:lnTo>
                  <a:lnTo>
                    <a:pt x="170706" y="0"/>
                  </a:lnTo>
                  <a:lnTo>
                    <a:pt x="132385" y="53"/>
                  </a:lnTo>
                  <a:lnTo>
                    <a:pt x="78686" y="11722"/>
                  </a:lnTo>
                  <a:lnTo>
                    <a:pt x="22253" y="41997"/>
                  </a:lnTo>
                  <a:lnTo>
                    <a:pt x="7117" y="58749"/>
                  </a:lnTo>
                  <a:lnTo>
                    <a:pt x="1442" y="68129"/>
                  </a:lnTo>
                  <a:lnTo>
                    <a:pt x="0" y="77892"/>
                  </a:lnTo>
                  <a:lnTo>
                    <a:pt x="4635" y="98099"/>
                  </a:lnTo>
                  <a:lnTo>
                    <a:pt x="11487" y="106061"/>
                  </a:lnTo>
                  <a:lnTo>
                    <a:pt x="52984" y="127245"/>
                  </a:lnTo>
                  <a:lnTo>
                    <a:pt x="115446" y="146320"/>
                  </a:lnTo>
                  <a:lnTo>
                    <a:pt x="177678" y="157424"/>
                  </a:lnTo>
                  <a:lnTo>
                    <a:pt x="206826" y="161522"/>
                  </a:lnTo>
                  <a:lnTo>
                    <a:pt x="263666" y="183217"/>
                  </a:lnTo>
                  <a:lnTo>
                    <a:pt x="324427" y="216948"/>
                  </a:lnTo>
                  <a:lnTo>
                    <a:pt x="341848" y="230871"/>
                  </a:lnTo>
                  <a:lnTo>
                    <a:pt x="359219" y="257453"/>
                  </a:lnTo>
                  <a:lnTo>
                    <a:pt x="361600" y="277339"/>
                  </a:lnTo>
                  <a:lnTo>
                    <a:pt x="360597" y="287556"/>
                  </a:lnTo>
                  <a:lnTo>
                    <a:pt x="355249" y="295536"/>
                  </a:lnTo>
                  <a:lnTo>
                    <a:pt x="336829" y="307523"/>
                  </a:lnTo>
                  <a:lnTo>
                    <a:pt x="285706" y="323581"/>
                  </a:lnTo>
                  <a:lnTo>
                    <a:pt x="237429" y="327426"/>
                  </a:lnTo>
                  <a:lnTo>
                    <a:pt x="184911" y="328566"/>
                  </a:lnTo>
                  <a:lnTo>
                    <a:pt x="123593" y="328951"/>
                  </a:lnTo>
                  <a:lnTo>
                    <a:pt x="105907" y="3290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Freeform 27"/>
          <p:cNvSpPr/>
          <p:nvPr/>
        </p:nvSpPr>
        <p:spPr>
          <a:xfrm>
            <a:off x="1758259" y="747616"/>
            <a:ext cx="5380063" cy="210478"/>
          </a:xfrm>
          <a:custGeom>
            <a:avLst/>
            <a:gdLst/>
            <a:ahLst/>
            <a:cxnLst/>
            <a:rect l="0" t="0" r="0" b="0"/>
            <a:pathLst>
              <a:path w="5380063" h="210478">
                <a:moveTo>
                  <a:pt x="5380062" y="126249"/>
                </a:moveTo>
                <a:lnTo>
                  <a:pt x="5342584" y="117916"/>
                </a:lnTo>
                <a:lnTo>
                  <a:pt x="5284746" y="107604"/>
                </a:lnTo>
                <a:lnTo>
                  <a:pt x="5228740" y="97566"/>
                </a:lnTo>
                <a:lnTo>
                  <a:pt x="5178858" y="92404"/>
                </a:lnTo>
                <a:lnTo>
                  <a:pt x="5123914" y="86585"/>
                </a:lnTo>
                <a:lnTo>
                  <a:pt x="5063181" y="81741"/>
                </a:lnTo>
                <a:lnTo>
                  <a:pt x="5006972" y="72897"/>
                </a:lnTo>
                <a:lnTo>
                  <a:pt x="4946056" y="65017"/>
                </a:lnTo>
                <a:lnTo>
                  <a:pt x="4886350" y="58063"/>
                </a:lnTo>
                <a:lnTo>
                  <a:pt x="4833564" y="54183"/>
                </a:lnTo>
                <a:lnTo>
                  <a:pt x="4773806" y="51702"/>
                </a:lnTo>
                <a:lnTo>
                  <a:pt x="4716942" y="44280"/>
                </a:lnTo>
                <a:lnTo>
                  <a:pt x="4660649" y="42467"/>
                </a:lnTo>
                <a:lnTo>
                  <a:pt x="4604469" y="34873"/>
                </a:lnTo>
                <a:lnTo>
                  <a:pt x="4545193" y="32160"/>
                </a:lnTo>
                <a:lnTo>
                  <a:pt x="4483094" y="31624"/>
                </a:lnTo>
                <a:lnTo>
                  <a:pt x="4434361" y="25942"/>
                </a:lnTo>
                <a:lnTo>
                  <a:pt x="4372728" y="21947"/>
                </a:lnTo>
                <a:lnTo>
                  <a:pt x="4323801" y="21255"/>
                </a:lnTo>
                <a:lnTo>
                  <a:pt x="4261634" y="17902"/>
                </a:lnTo>
                <a:lnTo>
                  <a:pt x="4198965" y="11910"/>
                </a:lnTo>
                <a:lnTo>
                  <a:pt x="4150133" y="5283"/>
                </a:lnTo>
                <a:lnTo>
                  <a:pt x="4098620" y="1500"/>
                </a:lnTo>
                <a:lnTo>
                  <a:pt x="4046312" y="379"/>
                </a:lnTo>
                <a:lnTo>
                  <a:pt x="3983470" y="0"/>
                </a:lnTo>
                <a:lnTo>
                  <a:pt x="3934334" y="1104"/>
                </a:lnTo>
                <a:lnTo>
                  <a:pt x="3875217" y="8246"/>
                </a:lnTo>
                <a:lnTo>
                  <a:pt x="3812890" y="10003"/>
                </a:lnTo>
                <a:lnTo>
                  <a:pt x="3752658" y="10350"/>
                </a:lnTo>
                <a:lnTo>
                  <a:pt x="3692581" y="13538"/>
                </a:lnTo>
                <a:lnTo>
                  <a:pt x="3630325" y="19497"/>
                </a:lnTo>
                <a:lnTo>
                  <a:pt x="3581564" y="20529"/>
                </a:lnTo>
                <a:lnTo>
                  <a:pt x="3530072" y="20835"/>
                </a:lnTo>
                <a:lnTo>
                  <a:pt x="3467506" y="28174"/>
                </a:lnTo>
                <a:lnTo>
                  <a:pt x="3417248" y="30509"/>
                </a:lnTo>
                <a:lnTo>
                  <a:pt x="3365312" y="31201"/>
                </a:lnTo>
                <a:lnTo>
                  <a:pt x="3314049" y="32576"/>
                </a:lnTo>
                <a:lnTo>
                  <a:pt x="3251092" y="39809"/>
                </a:lnTo>
                <a:lnTo>
                  <a:pt x="3200007" y="44485"/>
                </a:lnTo>
                <a:lnTo>
                  <a:pt x="3147826" y="50160"/>
                </a:lnTo>
                <a:lnTo>
                  <a:pt x="3095321" y="54961"/>
                </a:lnTo>
                <a:lnTo>
                  <a:pt x="3045838" y="60673"/>
                </a:lnTo>
                <a:lnTo>
                  <a:pt x="2998421" y="62365"/>
                </a:lnTo>
                <a:lnTo>
                  <a:pt x="2947327" y="62867"/>
                </a:lnTo>
                <a:lnTo>
                  <a:pt x="2895143" y="66135"/>
                </a:lnTo>
                <a:lnTo>
                  <a:pt x="2842637" y="74512"/>
                </a:lnTo>
                <a:lnTo>
                  <a:pt x="2790035" y="81284"/>
                </a:lnTo>
                <a:lnTo>
                  <a:pt x="2737404" y="86410"/>
                </a:lnTo>
                <a:lnTo>
                  <a:pt x="2684765" y="92218"/>
                </a:lnTo>
                <a:lnTo>
                  <a:pt x="2629004" y="93939"/>
                </a:lnTo>
                <a:lnTo>
                  <a:pt x="2571148" y="97568"/>
                </a:lnTo>
                <a:lnTo>
                  <a:pt x="2516961" y="102933"/>
                </a:lnTo>
                <a:lnTo>
                  <a:pt x="2463861" y="107642"/>
                </a:lnTo>
                <a:lnTo>
                  <a:pt x="2411083" y="116446"/>
                </a:lnTo>
                <a:lnTo>
                  <a:pt x="2355280" y="123344"/>
                </a:lnTo>
                <a:lnTo>
                  <a:pt x="2297412" y="125388"/>
                </a:lnTo>
                <a:lnTo>
                  <a:pt x="2240102" y="129113"/>
                </a:lnTo>
                <a:lnTo>
                  <a:pt x="2181787" y="134507"/>
                </a:lnTo>
                <a:lnTo>
                  <a:pt x="2124344" y="136104"/>
                </a:lnTo>
                <a:lnTo>
                  <a:pt x="2065990" y="136578"/>
                </a:lnTo>
                <a:lnTo>
                  <a:pt x="2008535" y="136718"/>
                </a:lnTo>
                <a:lnTo>
                  <a:pt x="1947059" y="139879"/>
                </a:lnTo>
                <a:lnTo>
                  <a:pt x="1884389" y="145105"/>
                </a:lnTo>
                <a:lnTo>
                  <a:pt x="1821367" y="146654"/>
                </a:lnTo>
                <a:lnTo>
                  <a:pt x="1758240" y="147113"/>
                </a:lnTo>
                <a:lnTo>
                  <a:pt x="1695082" y="150368"/>
                </a:lnTo>
                <a:lnTo>
                  <a:pt x="1631915" y="155622"/>
                </a:lnTo>
                <a:lnTo>
                  <a:pt x="1568746" y="157179"/>
                </a:lnTo>
                <a:lnTo>
                  <a:pt x="1505575" y="154521"/>
                </a:lnTo>
                <a:lnTo>
                  <a:pt x="1442404" y="149443"/>
                </a:lnTo>
                <a:lnTo>
                  <a:pt x="1399120" y="148256"/>
                </a:lnTo>
                <a:lnTo>
                  <a:pt x="1352587" y="147728"/>
                </a:lnTo>
                <a:lnTo>
                  <a:pt x="1307729" y="147493"/>
                </a:lnTo>
                <a:lnTo>
                  <a:pt x="1263225" y="148559"/>
                </a:lnTo>
                <a:lnTo>
                  <a:pt x="1216150" y="152932"/>
                </a:lnTo>
                <a:lnTo>
                  <a:pt x="1171051" y="155656"/>
                </a:lnTo>
                <a:lnTo>
                  <a:pt x="1127610" y="156866"/>
                </a:lnTo>
                <a:lnTo>
                  <a:pt x="1084907" y="157404"/>
                </a:lnTo>
                <a:lnTo>
                  <a:pt x="1039411" y="157643"/>
                </a:lnTo>
                <a:lnTo>
                  <a:pt x="993064" y="157749"/>
                </a:lnTo>
                <a:lnTo>
                  <a:pt x="949069" y="157797"/>
                </a:lnTo>
                <a:lnTo>
                  <a:pt x="903000" y="157818"/>
                </a:lnTo>
                <a:lnTo>
                  <a:pt x="855228" y="157827"/>
                </a:lnTo>
                <a:lnTo>
                  <a:pt x="806700" y="157831"/>
                </a:lnTo>
                <a:lnTo>
                  <a:pt x="760956" y="160952"/>
                </a:lnTo>
                <a:lnTo>
                  <a:pt x="717228" y="165069"/>
                </a:lnTo>
                <a:lnTo>
                  <a:pt x="674397" y="166899"/>
                </a:lnTo>
                <a:lnTo>
                  <a:pt x="628845" y="167712"/>
                </a:lnTo>
                <a:lnTo>
                  <a:pt x="581303" y="169243"/>
                </a:lnTo>
                <a:lnTo>
                  <a:pt x="532878" y="173823"/>
                </a:lnTo>
                <a:lnTo>
                  <a:pt x="487179" y="176639"/>
                </a:lnTo>
                <a:lnTo>
                  <a:pt x="442302" y="177890"/>
                </a:lnTo>
                <a:lnTo>
                  <a:pt x="395060" y="178446"/>
                </a:lnTo>
                <a:lnTo>
                  <a:pt x="349887" y="181813"/>
                </a:lnTo>
                <a:lnTo>
                  <a:pt x="306414" y="186039"/>
                </a:lnTo>
                <a:lnTo>
                  <a:pt x="263695" y="187917"/>
                </a:lnTo>
                <a:lnTo>
                  <a:pt x="218193" y="191872"/>
                </a:lnTo>
                <a:lnTo>
                  <a:pt x="171844" y="197528"/>
                </a:lnTo>
                <a:lnTo>
                  <a:pt x="127847" y="203942"/>
                </a:lnTo>
                <a:lnTo>
                  <a:pt x="69206" y="208541"/>
                </a:lnTo>
                <a:lnTo>
                  <a:pt x="38947" y="209616"/>
                </a:lnTo>
                <a:lnTo>
                  <a:pt x="0" y="21047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765081" y="1252891"/>
            <a:ext cx="403583" cy="490747"/>
            <a:chOff x="765081" y="1252891"/>
            <a:chExt cx="403583" cy="490747"/>
          </a:xfrm>
        </p:grpSpPr>
        <p:sp>
          <p:nvSpPr>
            <p:cNvPr id="29" name="Freeform 28"/>
            <p:cNvSpPr/>
            <p:nvPr/>
          </p:nvSpPr>
          <p:spPr>
            <a:xfrm>
              <a:off x="765081" y="1252891"/>
              <a:ext cx="245655" cy="490747"/>
            </a:xfrm>
            <a:custGeom>
              <a:avLst/>
              <a:gdLst/>
              <a:ahLst/>
              <a:cxnLst/>
              <a:rect l="0" t="0" r="0" b="0"/>
              <a:pathLst>
                <a:path w="245655" h="490747">
                  <a:moveTo>
                    <a:pt x="56141" y="0"/>
                  </a:moveTo>
                  <a:lnTo>
                    <a:pt x="37013" y="53875"/>
                  </a:lnTo>
                  <a:lnTo>
                    <a:pt x="10288" y="108903"/>
                  </a:lnTo>
                  <a:lnTo>
                    <a:pt x="11585" y="103383"/>
                  </a:lnTo>
                  <a:lnTo>
                    <a:pt x="28467" y="51551"/>
                  </a:lnTo>
                  <a:lnTo>
                    <a:pt x="41502" y="34220"/>
                  </a:lnTo>
                  <a:lnTo>
                    <a:pt x="58994" y="19888"/>
                  </a:lnTo>
                  <a:lnTo>
                    <a:pt x="78466" y="9619"/>
                  </a:lnTo>
                  <a:lnTo>
                    <a:pt x="101938" y="7394"/>
                  </a:lnTo>
                  <a:lnTo>
                    <a:pt x="125629" y="11475"/>
                  </a:lnTo>
                  <a:lnTo>
                    <a:pt x="153289" y="28096"/>
                  </a:lnTo>
                  <a:lnTo>
                    <a:pt x="180852" y="54728"/>
                  </a:lnTo>
                  <a:lnTo>
                    <a:pt x="205911" y="105559"/>
                  </a:lnTo>
                  <a:lnTo>
                    <a:pt x="213627" y="157028"/>
                  </a:lnTo>
                  <a:lnTo>
                    <a:pt x="222084" y="219187"/>
                  </a:lnTo>
                  <a:lnTo>
                    <a:pt x="218512" y="276873"/>
                  </a:lnTo>
                  <a:lnTo>
                    <a:pt x="206541" y="332158"/>
                  </a:lnTo>
                  <a:lnTo>
                    <a:pt x="183846" y="394517"/>
                  </a:lnTo>
                  <a:lnTo>
                    <a:pt x="150615" y="448873"/>
                  </a:lnTo>
                  <a:lnTo>
                    <a:pt x="117177" y="480040"/>
                  </a:lnTo>
                  <a:lnTo>
                    <a:pt x="94187" y="488262"/>
                  </a:lnTo>
                  <a:lnTo>
                    <a:pt x="68371" y="490746"/>
                  </a:lnTo>
                  <a:lnTo>
                    <a:pt x="41300" y="487951"/>
                  </a:lnTo>
                  <a:lnTo>
                    <a:pt x="31039" y="483228"/>
                  </a:lnTo>
                  <a:lnTo>
                    <a:pt x="16519" y="468622"/>
                  </a:lnTo>
                  <a:lnTo>
                    <a:pt x="1767" y="440668"/>
                  </a:lnTo>
                  <a:lnTo>
                    <a:pt x="0" y="420460"/>
                  </a:lnTo>
                  <a:lnTo>
                    <a:pt x="4283" y="400950"/>
                  </a:lnTo>
                  <a:lnTo>
                    <a:pt x="13986" y="384481"/>
                  </a:lnTo>
                  <a:lnTo>
                    <a:pt x="29217" y="372481"/>
                  </a:lnTo>
                  <a:lnTo>
                    <a:pt x="38192" y="367644"/>
                  </a:lnTo>
                  <a:lnTo>
                    <a:pt x="78769" y="360835"/>
                  </a:lnTo>
                  <a:lnTo>
                    <a:pt x="122247" y="369997"/>
                  </a:lnTo>
                  <a:lnTo>
                    <a:pt x="183280" y="401952"/>
                  </a:lnTo>
                  <a:lnTo>
                    <a:pt x="245654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147606" y="140029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158134" y="158980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840903" y="2095171"/>
            <a:ext cx="380403" cy="472226"/>
            <a:chOff x="840903" y="2095171"/>
            <a:chExt cx="380403" cy="472226"/>
          </a:xfrm>
        </p:grpSpPr>
        <p:sp>
          <p:nvSpPr>
            <p:cNvPr id="33" name="Freeform 32"/>
            <p:cNvSpPr/>
            <p:nvPr/>
          </p:nvSpPr>
          <p:spPr>
            <a:xfrm>
              <a:off x="840903" y="2095171"/>
              <a:ext cx="282768" cy="472226"/>
            </a:xfrm>
            <a:custGeom>
              <a:avLst/>
              <a:gdLst/>
              <a:ahLst/>
              <a:cxnLst/>
              <a:rect l="0" t="0" r="0" b="0"/>
              <a:pathLst>
                <a:path w="282768" h="472226">
                  <a:moveTo>
                    <a:pt x="85604" y="0"/>
                  </a:moveTo>
                  <a:lnTo>
                    <a:pt x="46062" y="55659"/>
                  </a:lnTo>
                  <a:lnTo>
                    <a:pt x="17876" y="104512"/>
                  </a:lnTo>
                  <a:lnTo>
                    <a:pt x="4420" y="120929"/>
                  </a:lnTo>
                  <a:lnTo>
                    <a:pt x="1066" y="122733"/>
                  </a:lnTo>
                  <a:lnTo>
                    <a:pt x="0" y="120426"/>
                  </a:lnTo>
                  <a:lnTo>
                    <a:pt x="6694" y="91508"/>
                  </a:lnTo>
                  <a:lnTo>
                    <a:pt x="21539" y="67797"/>
                  </a:lnTo>
                  <a:lnTo>
                    <a:pt x="40756" y="45954"/>
                  </a:lnTo>
                  <a:lnTo>
                    <a:pt x="72446" y="30253"/>
                  </a:lnTo>
                  <a:lnTo>
                    <a:pt x="105882" y="18192"/>
                  </a:lnTo>
                  <a:lnTo>
                    <a:pt x="127372" y="17054"/>
                  </a:lnTo>
                  <a:lnTo>
                    <a:pt x="147451" y="21617"/>
                  </a:lnTo>
                  <a:lnTo>
                    <a:pt x="179406" y="43611"/>
                  </a:lnTo>
                  <a:lnTo>
                    <a:pt x="186743" y="50131"/>
                  </a:lnTo>
                  <a:lnTo>
                    <a:pt x="194896" y="69853"/>
                  </a:lnTo>
                  <a:lnTo>
                    <a:pt x="197349" y="93047"/>
                  </a:lnTo>
                  <a:lnTo>
                    <a:pt x="194540" y="115053"/>
                  </a:lnTo>
                  <a:lnTo>
                    <a:pt x="186273" y="133413"/>
                  </a:lnTo>
                  <a:lnTo>
                    <a:pt x="141486" y="194866"/>
                  </a:lnTo>
                  <a:lnTo>
                    <a:pt x="121359" y="203590"/>
                  </a:lnTo>
                  <a:lnTo>
                    <a:pt x="105005" y="206298"/>
                  </a:lnTo>
                  <a:lnTo>
                    <a:pt x="105557" y="205382"/>
                  </a:lnTo>
                  <a:lnTo>
                    <a:pt x="109435" y="203602"/>
                  </a:lnTo>
                  <a:lnTo>
                    <a:pt x="137249" y="206685"/>
                  </a:lnTo>
                  <a:lnTo>
                    <a:pt x="180164" y="219378"/>
                  </a:lnTo>
                  <a:lnTo>
                    <a:pt x="222436" y="246321"/>
                  </a:lnTo>
                  <a:lnTo>
                    <a:pt x="258992" y="279503"/>
                  </a:lnTo>
                  <a:lnTo>
                    <a:pt x="275929" y="312622"/>
                  </a:lnTo>
                  <a:lnTo>
                    <a:pt x="282767" y="352072"/>
                  </a:lnTo>
                  <a:lnTo>
                    <a:pt x="279203" y="387807"/>
                  </a:lnTo>
                  <a:lnTo>
                    <a:pt x="259560" y="426211"/>
                  </a:lnTo>
                  <a:lnTo>
                    <a:pt x="225924" y="456047"/>
                  </a:lnTo>
                  <a:lnTo>
                    <a:pt x="199831" y="465900"/>
                  </a:lnTo>
                  <a:lnTo>
                    <a:pt x="144952" y="472225"/>
                  </a:lnTo>
                  <a:lnTo>
                    <a:pt x="86487" y="462124"/>
                  </a:lnTo>
                  <a:lnTo>
                    <a:pt x="66110" y="454563"/>
                  </a:lnTo>
                  <a:lnTo>
                    <a:pt x="43823" y="438322"/>
                  </a:lnTo>
                  <a:lnTo>
                    <a:pt x="32962" y="4211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179191" y="222151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210777" y="241102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900033" y="2821637"/>
            <a:ext cx="479201" cy="470985"/>
            <a:chOff x="900033" y="2821637"/>
            <a:chExt cx="479201" cy="470985"/>
          </a:xfrm>
        </p:grpSpPr>
        <p:sp>
          <p:nvSpPr>
            <p:cNvPr id="37" name="Freeform 36"/>
            <p:cNvSpPr/>
            <p:nvPr/>
          </p:nvSpPr>
          <p:spPr>
            <a:xfrm>
              <a:off x="900033" y="2821637"/>
              <a:ext cx="327847" cy="470985"/>
            </a:xfrm>
            <a:custGeom>
              <a:avLst/>
              <a:gdLst/>
              <a:ahLst/>
              <a:cxnLst/>
              <a:rect l="0" t="0" r="0" b="0"/>
              <a:pathLst>
                <a:path w="327847" h="470985">
                  <a:moveTo>
                    <a:pt x="258101" y="0"/>
                  </a:moveTo>
                  <a:lnTo>
                    <a:pt x="208549" y="14654"/>
                  </a:lnTo>
                  <a:lnTo>
                    <a:pt x="146984" y="11880"/>
                  </a:lnTo>
                  <a:lnTo>
                    <a:pt x="98446" y="10929"/>
                  </a:lnTo>
                  <a:lnTo>
                    <a:pt x="40821" y="16197"/>
                  </a:lnTo>
                  <a:lnTo>
                    <a:pt x="20762" y="25136"/>
                  </a:lnTo>
                  <a:lnTo>
                    <a:pt x="12138" y="30795"/>
                  </a:lnTo>
                  <a:lnTo>
                    <a:pt x="6388" y="39247"/>
                  </a:lnTo>
                  <a:lnTo>
                    <a:pt x="0" y="61117"/>
                  </a:lnTo>
                  <a:lnTo>
                    <a:pt x="4304" y="107219"/>
                  </a:lnTo>
                  <a:lnTo>
                    <a:pt x="13300" y="167105"/>
                  </a:lnTo>
                  <a:lnTo>
                    <a:pt x="21012" y="218752"/>
                  </a:lnTo>
                  <a:lnTo>
                    <a:pt x="24003" y="223044"/>
                  </a:lnTo>
                  <a:lnTo>
                    <a:pt x="27166" y="222395"/>
                  </a:lnTo>
                  <a:lnTo>
                    <a:pt x="30445" y="218453"/>
                  </a:lnTo>
                  <a:lnTo>
                    <a:pt x="60924" y="203721"/>
                  </a:lnTo>
                  <a:lnTo>
                    <a:pt x="80390" y="196608"/>
                  </a:lnTo>
                  <a:lnTo>
                    <a:pt x="143380" y="198780"/>
                  </a:lnTo>
                  <a:lnTo>
                    <a:pt x="169679" y="201821"/>
                  </a:lnTo>
                  <a:lnTo>
                    <a:pt x="225963" y="223687"/>
                  </a:lnTo>
                  <a:lnTo>
                    <a:pt x="252348" y="240453"/>
                  </a:lnTo>
                  <a:lnTo>
                    <a:pt x="303593" y="298607"/>
                  </a:lnTo>
                  <a:lnTo>
                    <a:pt x="317704" y="317548"/>
                  </a:lnTo>
                  <a:lnTo>
                    <a:pt x="325536" y="340784"/>
                  </a:lnTo>
                  <a:lnTo>
                    <a:pt x="327846" y="366709"/>
                  </a:lnTo>
                  <a:lnTo>
                    <a:pt x="324974" y="393829"/>
                  </a:lnTo>
                  <a:lnTo>
                    <a:pt x="316678" y="415241"/>
                  </a:lnTo>
                  <a:lnTo>
                    <a:pt x="304023" y="432556"/>
                  </a:lnTo>
                  <a:lnTo>
                    <a:pt x="277167" y="454288"/>
                  </a:lnTo>
                  <a:lnTo>
                    <a:pt x="257216" y="464338"/>
                  </a:lnTo>
                  <a:lnTo>
                    <a:pt x="220664" y="470984"/>
                  </a:lnTo>
                  <a:lnTo>
                    <a:pt x="174797" y="464824"/>
                  </a:lnTo>
                  <a:lnTo>
                    <a:pt x="143731" y="454490"/>
                  </a:lnTo>
                  <a:lnTo>
                    <a:pt x="110702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347647" y="29690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379233" y="319013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012686" y="3666759"/>
            <a:ext cx="505590" cy="513055"/>
            <a:chOff x="1012686" y="3666759"/>
            <a:chExt cx="505590" cy="513055"/>
          </a:xfrm>
        </p:grpSpPr>
        <p:sp>
          <p:nvSpPr>
            <p:cNvPr id="41" name="Freeform 40"/>
            <p:cNvSpPr/>
            <p:nvPr/>
          </p:nvSpPr>
          <p:spPr>
            <a:xfrm>
              <a:off x="1012686" y="3666759"/>
              <a:ext cx="271791" cy="513055"/>
            </a:xfrm>
            <a:custGeom>
              <a:avLst/>
              <a:gdLst/>
              <a:ahLst/>
              <a:cxnLst/>
              <a:rect l="0" t="0" r="0" b="0"/>
              <a:pathLst>
                <a:path w="271791" h="513055">
                  <a:moveTo>
                    <a:pt x="261262" y="186671"/>
                  </a:moveTo>
                  <a:lnTo>
                    <a:pt x="252928" y="149192"/>
                  </a:lnTo>
                  <a:lnTo>
                    <a:pt x="245578" y="103358"/>
                  </a:lnTo>
                  <a:lnTo>
                    <a:pt x="211368" y="48417"/>
                  </a:lnTo>
                  <a:lnTo>
                    <a:pt x="190846" y="23394"/>
                  </a:lnTo>
                  <a:lnTo>
                    <a:pt x="164359" y="6751"/>
                  </a:lnTo>
                  <a:lnTo>
                    <a:pt x="128695" y="0"/>
                  </a:lnTo>
                  <a:lnTo>
                    <a:pt x="88492" y="3589"/>
                  </a:lnTo>
                  <a:lnTo>
                    <a:pt x="52533" y="17650"/>
                  </a:lnTo>
                  <a:lnTo>
                    <a:pt x="25241" y="42224"/>
                  </a:lnTo>
                  <a:lnTo>
                    <a:pt x="7926" y="71732"/>
                  </a:lnTo>
                  <a:lnTo>
                    <a:pt x="0" y="122719"/>
                  </a:lnTo>
                  <a:lnTo>
                    <a:pt x="1554" y="184784"/>
                  </a:lnTo>
                  <a:lnTo>
                    <a:pt x="17228" y="248207"/>
                  </a:lnTo>
                  <a:lnTo>
                    <a:pt x="35837" y="279773"/>
                  </a:lnTo>
                  <a:lnTo>
                    <a:pt x="53449" y="296680"/>
                  </a:lnTo>
                  <a:lnTo>
                    <a:pt x="94272" y="313762"/>
                  </a:lnTo>
                  <a:lnTo>
                    <a:pt x="120364" y="316075"/>
                  </a:lnTo>
                  <a:lnTo>
                    <a:pt x="143658" y="312034"/>
                  </a:lnTo>
                  <a:lnTo>
                    <a:pt x="175334" y="296605"/>
                  </a:lnTo>
                  <a:lnTo>
                    <a:pt x="214952" y="263568"/>
                  </a:lnTo>
                  <a:lnTo>
                    <a:pt x="230903" y="237141"/>
                  </a:lnTo>
                  <a:lnTo>
                    <a:pt x="243038" y="207084"/>
                  </a:lnTo>
                  <a:lnTo>
                    <a:pt x="245603" y="204959"/>
                  </a:lnTo>
                  <a:lnTo>
                    <a:pt x="247313" y="208221"/>
                  </a:lnTo>
                  <a:lnTo>
                    <a:pt x="257519" y="259699"/>
                  </a:lnTo>
                  <a:lnTo>
                    <a:pt x="260522" y="316693"/>
                  </a:lnTo>
                  <a:lnTo>
                    <a:pt x="255526" y="378340"/>
                  </a:lnTo>
                  <a:lnTo>
                    <a:pt x="258916" y="436748"/>
                  </a:lnTo>
                  <a:lnTo>
                    <a:pt x="263918" y="490919"/>
                  </a:lnTo>
                  <a:lnTo>
                    <a:pt x="271790" y="5130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473989" y="394818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505575" y="414822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147606" y="4674653"/>
            <a:ext cx="610654" cy="442198"/>
            <a:chOff x="1147606" y="4674653"/>
            <a:chExt cx="610654" cy="442198"/>
          </a:xfrm>
        </p:grpSpPr>
        <p:sp>
          <p:nvSpPr>
            <p:cNvPr id="45" name="Freeform 44"/>
            <p:cNvSpPr/>
            <p:nvPr/>
          </p:nvSpPr>
          <p:spPr>
            <a:xfrm>
              <a:off x="1147606" y="4674653"/>
              <a:ext cx="31586" cy="442198"/>
            </a:xfrm>
            <a:custGeom>
              <a:avLst/>
              <a:gdLst/>
              <a:ahLst/>
              <a:cxnLst/>
              <a:rect l="0" t="0" r="0" b="0"/>
              <a:pathLst>
                <a:path w="31586" h="442198">
                  <a:moveTo>
                    <a:pt x="0" y="0"/>
                  </a:moveTo>
                  <a:lnTo>
                    <a:pt x="5589" y="58617"/>
                  </a:lnTo>
                  <a:lnTo>
                    <a:pt x="9065" y="110174"/>
                  </a:lnTo>
                  <a:lnTo>
                    <a:pt x="10095" y="164315"/>
                  </a:lnTo>
                  <a:lnTo>
                    <a:pt x="17678" y="221710"/>
                  </a:lnTo>
                  <a:lnTo>
                    <a:pt x="21226" y="275871"/>
                  </a:lnTo>
                  <a:lnTo>
                    <a:pt x="27996" y="329484"/>
                  </a:lnTo>
                  <a:lnTo>
                    <a:pt x="30522" y="381244"/>
                  </a:lnTo>
                  <a:lnTo>
                    <a:pt x="31585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266080" y="4716767"/>
              <a:ext cx="332740" cy="367247"/>
            </a:xfrm>
            <a:custGeom>
              <a:avLst/>
              <a:gdLst/>
              <a:ahLst/>
              <a:cxnLst/>
              <a:rect l="0" t="0" r="0" b="0"/>
              <a:pathLst>
                <a:path w="332740" h="367247">
                  <a:moveTo>
                    <a:pt x="144738" y="0"/>
                  </a:moveTo>
                  <a:lnTo>
                    <a:pt x="122381" y="0"/>
                  </a:lnTo>
                  <a:lnTo>
                    <a:pt x="105166" y="6239"/>
                  </a:lnTo>
                  <a:lnTo>
                    <a:pt x="61798" y="29851"/>
                  </a:lnTo>
                  <a:lnTo>
                    <a:pt x="21078" y="86937"/>
                  </a:lnTo>
                  <a:lnTo>
                    <a:pt x="2372" y="138397"/>
                  </a:lnTo>
                  <a:lnTo>
                    <a:pt x="0" y="178136"/>
                  </a:lnTo>
                  <a:lnTo>
                    <a:pt x="9087" y="237135"/>
                  </a:lnTo>
                  <a:lnTo>
                    <a:pt x="26746" y="292967"/>
                  </a:lnTo>
                  <a:lnTo>
                    <a:pt x="78247" y="354250"/>
                  </a:lnTo>
                  <a:lnTo>
                    <a:pt x="98419" y="362165"/>
                  </a:lnTo>
                  <a:lnTo>
                    <a:pt x="149497" y="367246"/>
                  </a:lnTo>
                  <a:lnTo>
                    <a:pt x="203477" y="359844"/>
                  </a:lnTo>
                  <a:lnTo>
                    <a:pt x="237011" y="349296"/>
                  </a:lnTo>
                  <a:lnTo>
                    <a:pt x="262286" y="330702"/>
                  </a:lnTo>
                  <a:lnTo>
                    <a:pt x="304849" y="280431"/>
                  </a:lnTo>
                  <a:lnTo>
                    <a:pt x="326595" y="231121"/>
                  </a:lnTo>
                  <a:lnTo>
                    <a:pt x="332739" y="181007"/>
                  </a:lnTo>
                  <a:lnTo>
                    <a:pt x="330833" y="129168"/>
                  </a:lnTo>
                  <a:lnTo>
                    <a:pt x="319538" y="84786"/>
                  </a:lnTo>
                  <a:lnTo>
                    <a:pt x="303895" y="58396"/>
                  </a:lnTo>
                  <a:lnTo>
                    <a:pt x="284443" y="35760"/>
                  </a:lnTo>
                  <a:lnTo>
                    <a:pt x="252683" y="19824"/>
                  </a:lnTo>
                  <a:lnTo>
                    <a:pt x="198756" y="11752"/>
                  </a:lnTo>
                  <a:lnTo>
                    <a:pt x="186852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737202" y="481152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758259" y="502209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816402" y="1221305"/>
            <a:ext cx="4311184" cy="451195"/>
            <a:chOff x="1816402" y="1221305"/>
            <a:chExt cx="4311184" cy="451195"/>
          </a:xfrm>
        </p:grpSpPr>
        <p:sp>
          <p:nvSpPr>
            <p:cNvPr id="50" name="Freeform 49"/>
            <p:cNvSpPr/>
            <p:nvPr/>
          </p:nvSpPr>
          <p:spPr>
            <a:xfrm>
              <a:off x="1816402" y="1263419"/>
              <a:ext cx="173485" cy="387512"/>
            </a:xfrm>
            <a:custGeom>
              <a:avLst/>
              <a:gdLst/>
              <a:ahLst/>
              <a:cxnLst/>
              <a:rect l="0" t="0" r="0" b="0"/>
              <a:pathLst>
                <a:path w="173485" h="387512">
                  <a:moveTo>
                    <a:pt x="26085" y="0"/>
                  </a:moveTo>
                  <a:lnTo>
                    <a:pt x="26085" y="58617"/>
                  </a:lnTo>
                  <a:lnTo>
                    <a:pt x="18849" y="113961"/>
                  </a:lnTo>
                  <a:lnTo>
                    <a:pt x="19326" y="173766"/>
                  </a:lnTo>
                  <a:lnTo>
                    <a:pt x="21911" y="200062"/>
                  </a:lnTo>
                  <a:lnTo>
                    <a:pt x="17158" y="261484"/>
                  </a:lnTo>
                  <a:lnTo>
                    <a:pt x="7362" y="324770"/>
                  </a:lnTo>
                  <a:lnTo>
                    <a:pt x="0" y="357491"/>
                  </a:lnTo>
                  <a:lnTo>
                    <a:pt x="2013" y="378814"/>
                  </a:lnTo>
                  <a:lnTo>
                    <a:pt x="6528" y="384734"/>
                  </a:lnTo>
                  <a:lnTo>
                    <a:pt x="13046" y="387511"/>
                  </a:lnTo>
                  <a:lnTo>
                    <a:pt x="29649" y="387476"/>
                  </a:lnTo>
                  <a:lnTo>
                    <a:pt x="84786" y="374781"/>
                  </a:lnTo>
                  <a:lnTo>
                    <a:pt x="146523" y="369325"/>
                  </a:lnTo>
                  <a:lnTo>
                    <a:pt x="173484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853015" y="1400290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57197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874072" y="1252891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15236" y="3119"/>
                  </a:lnTo>
                  <a:lnTo>
                    <a:pt x="52592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071341" y="1480696"/>
              <a:ext cx="129115" cy="161750"/>
            </a:xfrm>
            <a:custGeom>
              <a:avLst/>
              <a:gdLst/>
              <a:ahLst/>
              <a:cxnLst/>
              <a:rect l="0" t="0" r="0" b="0"/>
              <a:pathLst>
                <a:path w="129115" h="161750">
                  <a:moveTo>
                    <a:pt x="13301" y="56464"/>
                  </a:moveTo>
                  <a:lnTo>
                    <a:pt x="2123" y="67643"/>
                  </a:lnTo>
                  <a:lnTo>
                    <a:pt x="0" y="74445"/>
                  </a:lnTo>
                  <a:lnTo>
                    <a:pt x="2601" y="100786"/>
                  </a:lnTo>
                  <a:lnTo>
                    <a:pt x="8441" y="123799"/>
                  </a:lnTo>
                  <a:lnTo>
                    <a:pt x="6072" y="117976"/>
                  </a:lnTo>
                  <a:lnTo>
                    <a:pt x="3207" y="64463"/>
                  </a:lnTo>
                  <a:lnTo>
                    <a:pt x="8447" y="15930"/>
                  </a:lnTo>
                  <a:lnTo>
                    <a:pt x="14745" y="8385"/>
                  </a:lnTo>
                  <a:lnTo>
                    <a:pt x="34220" y="0"/>
                  </a:lnTo>
                  <a:lnTo>
                    <a:pt x="55354" y="2513"/>
                  </a:lnTo>
                  <a:lnTo>
                    <a:pt x="65903" y="6459"/>
                  </a:lnTo>
                  <a:lnTo>
                    <a:pt x="80743" y="20202"/>
                  </a:lnTo>
                  <a:lnTo>
                    <a:pt x="115841" y="78035"/>
                  </a:lnTo>
                  <a:lnTo>
                    <a:pt x="123215" y="99976"/>
                  </a:lnTo>
                  <a:lnTo>
                    <a:pt x="129114" y="1617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227279" y="1302749"/>
              <a:ext cx="131105" cy="369751"/>
            </a:xfrm>
            <a:custGeom>
              <a:avLst/>
              <a:gdLst/>
              <a:ahLst/>
              <a:cxnLst/>
              <a:rect l="0" t="0" r="0" b="0"/>
              <a:pathLst>
                <a:path w="131105" h="369751">
                  <a:moveTo>
                    <a:pt x="88990" y="265997"/>
                  </a:moveTo>
                  <a:lnTo>
                    <a:pt x="88990" y="243640"/>
                  </a:lnTo>
                  <a:lnTo>
                    <a:pt x="82751" y="226425"/>
                  </a:lnTo>
                  <a:lnTo>
                    <a:pt x="77812" y="218558"/>
                  </a:lnTo>
                  <a:lnTo>
                    <a:pt x="71009" y="214484"/>
                  </a:lnTo>
                  <a:lnTo>
                    <a:pt x="54092" y="213076"/>
                  </a:lnTo>
                  <a:lnTo>
                    <a:pt x="37995" y="219470"/>
                  </a:lnTo>
                  <a:lnTo>
                    <a:pt x="30427" y="224450"/>
                  </a:lnTo>
                  <a:lnTo>
                    <a:pt x="18898" y="239343"/>
                  </a:lnTo>
                  <a:lnTo>
                    <a:pt x="14186" y="248228"/>
                  </a:lnTo>
                  <a:lnTo>
                    <a:pt x="5454" y="302174"/>
                  </a:lnTo>
                  <a:lnTo>
                    <a:pt x="0" y="326529"/>
                  </a:lnTo>
                  <a:lnTo>
                    <a:pt x="3036" y="349052"/>
                  </a:lnTo>
                  <a:lnTo>
                    <a:pt x="7121" y="359971"/>
                  </a:lnTo>
                  <a:lnTo>
                    <a:pt x="13354" y="366081"/>
                  </a:lnTo>
                  <a:lnTo>
                    <a:pt x="21018" y="368985"/>
                  </a:lnTo>
                  <a:lnTo>
                    <a:pt x="29638" y="369750"/>
                  </a:lnTo>
                  <a:lnTo>
                    <a:pt x="45454" y="364362"/>
                  </a:lnTo>
                  <a:lnTo>
                    <a:pt x="52947" y="359649"/>
                  </a:lnTo>
                  <a:lnTo>
                    <a:pt x="64392" y="345055"/>
                  </a:lnTo>
                  <a:lnTo>
                    <a:pt x="91080" y="288496"/>
                  </a:lnTo>
                  <a:lnTo>
                    <a:pt x="100971" y="234003"/>
                  </a:lnTo>
                  <a:lnTo>
                    <a:pt x="108254" y="172589"/>
                  </a:lnTo>
                  <a:lnTo>
                    <a:pt x="109693" y="111369"/>
                  </a:lnTo>
                  <a:lnTo>
                    <a:pt x="106858" y="50403"/>
                  </a:lnTo>
                  <a:lnTo>
                    <a:pt x="95379" y="3872"/>
                  </a:lnTo>
                  <a:lnTo>
                    <a:pt x="90910" y="0"/>
                  </a:lnTo>
                  <a:lnTo>
                    <a:pt x="85591" y="928"/>
                  </a:lnTo>
                  <a:lnTo>
                    <a:pt x="79705" y="5056"/>
                  </a:lnTo>
                  <a:lnTo>
                    <a:pt x="73165" y="28360"/>
                  </a:lnTo>
                  <a:lnTo>
                    <a:pt x="68966" y="89335"/>
                  </a:lnTo>
                  <a:lnTo>
                    <a:pt x="73828" y="137873"/>
                  </a:lnTo>
                  <a:lnTo>
                    <a:pt x="79886" y="198271"/>
                  </a:lnTo>
                  <a:lnTo>
                    <a:pt x="98067" y="255262"/>
                  </a:lnTo>
                  <a:lnTo>
                    <a:pt x="122941" y="313716"/>
                  </a:lnTo>
                  <a:lnTo>
                    <a:pt x="131104" y="3291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41966" y="1463461"/>
              <a:ext cx="169444" cy="200042"/>
            </a:xfrm>
            <a:custGeom>
              <a:avLst/>
              <a:gdLst/>
              <a:ahLst/>
              <a:cxnLst/>
              <a:rect l="0" t="0" r="0" b="0"/>
              <a:pathLst>
                <a:path w="169444" h="200042">
                  <a:moveTo>
                    <a:pt x="95401" y="0"/>
                  </a:moveTo>
                  <a:lnTo>
                    <a:pt x="42696" y="19128"/>
                  </a:lnTo>
                  <a:lnTo>
                    <a:pt x="4608" y="49803"/>
                  </a:lnTo>
                  <a:lnTo>
                    <a:pt x="948" y="58938"/>
                  </a:lnTo>
                  <a:lnTo>
                    <a:pt x="0" y="81567"/>
                  </a:lnTo>
                  <a:lnTo>
                    <a:pt x="6064" y="89473"/>
                  </a:lnTo>
                  <a:lnTo>
                    <a:pt x="28400" y="98257"/>
                  </a:lnTo>
                  <a:lnTo>
                    <a:pt x="81993" y="103897"/>
                  </a:lnTo>
                  <a:lnTo>
                    <a:pt x="134520" y="108130"/>
                  </a:lnTo>
                  <a:lnTo>
                    <a:pt x="146047" y="110691"/>
                  </a:lnTo>
                  <a:lnTo>
                    <a:pt x="154902" y="115908"/>
                  </a:lnTo>
                  <a:lnTo>
                    <a:pt x="167859" y="131063"/>
                  </a:lnTo>
                  <a:lnTo>
                    <a:pt x="169443" y="140018"/>
                  </a:lnTo>
                  <a:lnTo>
                    <a:pt x="164964" y="159326"/>
                  </a:lnTo>
                  <a:lnTo>
                    <a:pt x="152054" y="176486"/>
                  </a:lnTo>
                  <a:lnTo>
                    <a:pt x="143699" y="184338"/>
                  </a:lnTo>
                  <a:lnTo>
                    <a:pt x="121936" y="193062"/>
                  </a:lnTo>
                  <a:lnTo>
                    <a:pt x="59641" y="199122"/>
                  </a:lnTo>
                  <a:lnTo>
                    <a:pt x="32231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853222" y="1495046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5590" y="62093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800580" y="137923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920856" y="1452821"/>
              <a:ext cx="126086" cy="158040"/>
            </a:xfrm>
            <a:custGeom>
              <a:avLst/>
              <a:gdLst/>
              <a:ahLst/>
              <a:cxnLst/>
              <a:rect l="0" t="0" r="0" b="0"/>
              <a:pathLst>
                <a:path w="126086" h="158040">
                  <a:moveTo>
                    <a:pt x="6066" y="63282"/>
                  </a:moveTo>
                  <a:lnTo>
                    <a:pt x="2946" y="105974"/>
                  </a:lnTo>
                  <a:lnTo>
                    <a:pt x="0" y="126710"/>
                  </a:lnTo>
                  <a:lnTo>
                    <a:pt x="2590" y="147624"/>
                  </a:lnTo>
                  <a:lnTo>
                    <a:pt x="3749" y="149926"/>
                  </a:lnTo>
                  <a:lnTo>
                    <a:pt x="5608" y="119998"/>
                  </a:lnTo>
                  <a:lnTo>
                    <a:pt x="11565" y="63437"/>
                  </a:lnTo>
                  <a:lnTo>
                    <a:pt x="20693" y="24333"/>
                  </a:lnTo>
                  <a:lnTo>
                    <a:pt x="26346" y="15090"/>
                  </a:lnTo>
                  <a:lnTo>
                    <a:pt x="41986" y="1699"/>
                  </a:lnTo>
                  <a:lnTo>
                    <a:pt x="49899" y="0"/>
                  </a:lnTo>
                  <a:lnTo>
                    <a:pt x="57515" y="1207"/>
                  </a:lnTo>
                  <a:lnTo>
                    <a:pt x="72216" y="8787"/>
                  </a:lnTo>
                  <a:lnTo>
                    <a:pt x="86548" y="19955"/>
                  </a:lnTo>
                  <a:lnTo>
                    <a:pt x="102182" y="44985"/>
                  </a:lnTo>
                  <a:lnTo>
                    <a:pt x="125200" y="105639"/>
                  </a:lnTo>
                  <a:lnTo>
                    <a:pt x="126085" y="126561"/>
                  </a:lnTo>
                  <a:lnTo>
                    <a:pt x="121879" y="1580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342744" y="1452173"/>
              <a:ext cx="152718" cy="158688"/>
            </a:xfrm>
            <a:custGeom>
              <a:avLst/>
              <a:gdLst/>
              <a:ahLst/>
              <a:cxnLst/>
              <a:rect l="0" t="0" r="0" b="0"/>
              <a:pathLst>
                <a:path w="152718" h="158688">
                  <a:moveTo>
                    <a:pt x="121131" y="106044"/>
                  </a:moveTo>
                  <a:lnTo>
                    <a:pt x="102003" y="42616"/>
                  </a:lnTo>
                  <a:lnTo>
                    <a:pt x="90793" y="21702"/>
                  </a:lnTo>
                  <a:lnTo>
                    <a:pt x="74893" y="6948"/>
                  </a:lnTo>
                  <a:lnTo>
                    <a:pt x="65739" y="1375"/>
                  </a:lnTo>
                  <a:lnTo>
                    <a:pt x="56127" y="0"/>
                  </a:lnTo>
                  <a:lnTo>
                    <a:pt x="36088" y="4711"/>
                  </a:lnTo>
                  <a:lnTo>
                    <a:pt x="18604" y="17724"/>
                  </a:lnTo>
                  <a:lnTo>
                    <a:pt x="10666" y="26107"/>
                  </a:lnTo>
                  <a:lnTo>
                    <a:pt x="1846" y="51019"/>
                  </a:lnTo>
                  <a:lnTo>
                    <a:pt x="0" y="97929"/>
                  </a:lnTo>
                  <a:lnTo>
                    <a:pt x="5294" y="128174"/>
                  </a:lnTo>
                  <a:lnTo>
                    <a:pt x="15445" y="149415"/>
                  </a:lnTo>
                  <a:lnTo>
                    <a:pt x="22598" y="154845"/>
                  </a:lnTo>
                  <a:lnTo>
                    <a:pt x="30876" y="157296"/>
                  </a:lnTo>
                  <a:lnTo>
                    <a:pt x="39904" y="157759"/>
                  </a:lnTo>
                  <a:lnTo>
                    <a:pt x="48262" y="154559"/>
                  </a:lnTo>
                  <a:lnTo>
                    <a:pt x="63789" y="141644"/>
                  </a:lnTo>
                  <a:lnTo>
                    <a:pt x="85584" y="103371"/>
                  </a:lnTo>
                  <a:lnTo>
                    <a:pt x="91584" y="101923"/>
                  </a:lnTo>
                  <a:lnTo>
                    <a:pt x="97923" y="103296"/>
                  </a:lnTo>
                  <a:lnTo>
                    <a:pt x="111207" y="114182"/>
                  </a:lnTo>
                  <a:lnTo>
                    <a:pt x="152717" y="1586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521457" y="1462739"/>
              <a:ext cx="110875" cy="137593"/>
            </a:xfrm>
            <a:custGeom>
              <a:avLst/>
              <a:gdLst/>
              <a:ahLst/>
              <a:cxnLst/>
              <a:rect l="0" t="0" r="0" b="0"/>
              <a:pathLst>
                <a:path w="110875" h="137593">
                  <a:moveTo>
                    <a:pt x="5589" y="32307"/>
                  </a:moveTo>
                  <a:lnTo>
                    <a:pt x="0" y="49075"/>
                  </a:lnTo>
                  <a:lnTo>
                    <a:pt x="376" y="66666"/>
                  </a:lnTo>
                  <a:lnTo>
                    <a:pt x="10968" y="117117"/>
                  </a:lnTo>
                  <a:lnTo>
                    <a:pt x="10345" y="116923"/>
                  </a:lnTo>
                  <a:lnTo>
                    <a:pt x="8760" y="113284"/>
                  </a:lnTo>
                  <a:lnTo>
                    <a:pt x="6529" y="85806"/>
                  </a:lnTo>
                  <a:lnTo>
                    <a:pt x="17166" y="32420"/>
                  </a:lnTo>
                  <a:lnTo>
                    <a:pt x="20326" y="21854"/>
                  </a:lnTo>
                  <a:lnTo>
                    <a:pt x="25942" y="13640"/>
                  </a:lnTo>
                  <a:lnTo>
                    <a:pt x="41541" y="1394"/>
                  </a:lnTo>
                  <a:lnTo>
                    <a:pt x="49444" y="0"/>
                  </a:lnTo>
                  <a:lnTo>
                    <a:pt x="57053" y="1410"/>
                  </a:lnTo>
                  <a:lnTo>
                    <a:pt x="64465" y="4690"/>
                  </a:lnTo>
                  <a:lnTo>
                    <a:pt x="86075" y="26074"/>
                  </a:lnTo>
                  <a:lnTo>
                    <a:pt x="101707" y="54637"/>
                  </a:lnTo>
                  <a:lnTo>
                    <a:pt x="109667" y="111388"/>
                  </a:lnTo>
                  <a:lnTo>
                    <a:pt x="110874" y="1375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829374" y="1439596"/>
              <a:ext cx="139954" cy="181793"/>
            </a:xfrm>
            <a:custGeom>
              <a:avLst/>
              <a:gdLst/>
              <a:ahLst/>
              <a:cxnLst/>
              <a:rect l="0" t="0" r="0" b="0"/>
              <a:pathLst>
                <a:path w="139954" h="181793">
                  <a:moveTo>
                    <a:pt x="24056" y="65979"/>
                  </a:moveTo>
                  <a:lnTo>
                    <a:pt x="40823" y="71568"/>
                  </a:lnTo>
                  <a:lnTo>
                    <a:pt x="73607" y="69454"/>
                  </a:lnTo>
                  <a:lnTo>
                    <a:pt x="117032" y="57090"/>
                  </a:lnTo>
                  <a:lnTo>
                    <a:pt x="134009" y="46040"/>
                  </a:lnTo>
                  <a:lnTo>
                    <a:pt x="138302" y="38648"/>
                  </a:lnTo>
                  <a:lnTo>
                    <a:pt x="139953" y="21077"/>
                  </a:lnTo>
                  <a:lnTo>
                    <a:pt x="136415" y="13817"/>
                  </a:lnTo>
                  <a:lnTo>
                    <a:pt x="123126" y="2631"/>
                  </a:lnTo>
                  <a:lnTo>
                    <a:pt x="99283" y="0"/>
                  </a:lnTo>
                  <a:lnTo>
                    <a:pt x="47494" y="7842"/>
                  </a:lnTo>
                  <a:lnTo>
                    <a:pt x="19822" y="22887"/>
                  </a:lnTo>
                  <a:lnTo>
                    <a:pt x="7356" y="38638"/>
                  </a:lnTo>
                  <a:lnTo>
                    <a:pt x="2394" y="47751"/>
                  </a:lnTo>
                  <a:lnTo>
                    <a:pt x="0" y="73475"/>
                  </a:lnTo>
                  <a:lnTo>
                    <a:pt x="7996" y="126471"/>
                  </a:lnTo>
                  <a:lnTo>
                    <a:pt x="20427" y="145897"/>
                  </a:lnTo>
                  <a:lnTo>
                    <a:pt x="37651" y="161159"/>
                  </a:lnTo>
                  <a:lnTo>
                    <a:pt x="67078" y="175159"/>
                  </a:lnTo>
                  <a:lnTo>
                    <a:pt x="108284" y="1817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011357" y="1442404"/>
              <a:ext cx="94758" cy="171973"/>
            </a:xfrm>
            <a:custGeom>
              <a:avLst/>
              <a:gdLst/>
              <a:ahLst/>
              <a:cxnLst/>
              <a:rect l="0" t="0" r="0" b="0"/>
              <a:pathLst>
                <a:path w="94758" h="171973">
                  <a:moveTo>
                    <a:pt x="0" y="21057"/>
                  </a:moveTo>
                  <a:lnTo>
                    <a:pt x="3120" y="63748"/>
                  </a:lnTo>
                  <a:lnTo>
                    <a:pt x="14573" y="94927"/>
                  </a:lnTo>
                  <a:lnTo>
                    <a:pt x="52998" y="157942"/>
                  </a:lnTo>
                  <a:lnTo>
                    <a:pt x="59898" y="168466"/>
                  </a:lnTo>
                  <a:lnTo>
                    <a:pt x="65668" y="171972"/>
                  </a:lnTo>
                  <a:lnTo>
                    <a:pt x="70685" y="170800"/>
                  </a:lnTo>
                  <a:lnTo>
                    <a:pt x="75200" y="166509"/>
                  </a:lnTo>
                  <a:lnTo>
                    <a:pt x="80215" y="149263"/>
                  </a:lnTo>
                  <a:lnTo>
                    <a:pt x="84870" y="86596"/>
                  </a:lnTo>
                  <a:lnTo>
                    <a:pt x="92457" y="3447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160174" y="1427768"/>
              <a:ext cx="141164" cy="193621"/>
            </a:xfrm>
            <a:custGeom>
              <a:avLst/>
              <a:gdLst/>
              <a:ahLst/>
              <a:cxnLst/>
              <a:rect l="0" t="0" r="0" b="0"/>
              <a:pathLst>
                <a:path w="141164" h="193621">
                  <a:moveTo>
                    <a:pt x="30168" y="77807"/>
                  </a:moveTo>
                  <a:lnTo>
                    <a:pt x="41346" y="94574"/>
                  </a:lnTo>
                  <a:lnTo>
                    <a:pt x="49318" y="98344"/>
                  </a:lnTo>
                  <a:lnTo>
                    <a:pt x="70654" y="99413"/>
                  </a:lnTo>
                  <a:lnTo>
                    <a:pt x="103385" y="93437"/>
                  </a:lnTo>
                  <a:lnTo>
                    <a:pt x="129721" y="78669"/>
                  </a:lnTo>
                  <a:lnTo>
                    <a:pt x="135141" y="70192"/>
                  </a:lnTo>
                  <a:lnTo>
                    <a:pt x="141163" y="48296"/>
                  </a:lnTo>
                  <a:lnTo>
                    <a:pt x="137601" y="26086"/>
                  </a:lnTo>
                  <a:lnTo>
                    <a:pt x="133375" y="15250"/>
                  </a:lnTo>
                  <a:lnTo>
                    <a:pt x="125879" y="8027"/>
                  </a:lnTo>
                  <a:lnTo>
                    <a:pt x="105071" y="0"/>
                  </a:lnTo>
                  <a:lnTo>
                    <a:pt x="83345" y="2672"/>
                  </a:lnTo>
                  <a:lnTo>
                    <a:pt x="40802" y="23451"/>
                  </a:lnTo>
                  <a:lnTo>
                    <a:pt x="14731" y="48833"/>
                  </a:lnTo>
                  <a:lnTo>
                    <a:pt x="5759" y="71559"/>
                  </a:lnTo>
                  <a:lnTo>
                    <a:pt x="0" y="124276"/>
                  </a:lnTo>
                  <a:lnTo>
                    <a:pt x="5451" y="145643"/>
                  </a:lnTo>
                  <a:lnTo>
                    <a:pt x="16843" y="162938"/>
                  </a:lnTo>
                  <a:lnTo>
                    <a:pt x="33604" y="178424"/>
                  </a:lnTo>
                  <a:lnTo>
                    <a:pt x="55872" y="186866"/>
                  </a:lnTo>
                  <a:lnTo>
                    <a:pt x="93339" y="1936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363737" y="1459751"/>
              <a:ext cx="163517" cy="171033"/>
            </a:xfrm>
            <a:custGeom>
              <a:avLst/>
              <a:gdLst/>
              <a:ahLst/>
              <a:cxnLst/>
              <a:rect l="0" t="0" r="0" b="0"/>
              <a:pathLst>
                <a:path w="163517" h="171033">
                  <a:moveTo>
                    <a:pt x="5589" y="45824"/>
                  </a:moveTo>
                  <a:lnTo>
                    <a:pt x="0" y="62591"/>
                  </a:lnTo>
                  <a:lnTo>
                    <a:pt x="2113" y="95376"/>
                  </a:lnTo>
                  <a:lnTo>
                    <a:pt x="13465" y="153821"/>
                  </a:lnTo>
                  <a:lnTo>
                    <a:pt x="14939" y="171032"/>
                  </a:lnTo>
                  <a:lnTo>
                    <a:pt x="15963" y="132300"/>
                  </a:lnTo>
                  <a:lnTo>
                    <a:pt x="10021" y="79976"/>
                  </a:lnTo>
                  <a:lnTo>
                    <a:pt x="17687" y="27700"/>
                  </a:lnTo>
                  <a:lnTo>
                    <a:pt x="20673" y="16194"/>
                  </a:lnTo>
                  <a:lnTo>
                    <a:pt x="27343" y="8523"/>
                  </a:lnTo>
                  <a:lnTo>
                    <a:pt x="47233" y="0"/>
                  </a:lnTo>
                  <a:lnTo>
                    <a:pt x="68551" y="2451"/>
                  </a:lnTo>
                  <a:lnTo>
                    <a:pt x="88554" y="12509"/>
                  </a:lnTo>
                  <a:lnTo>
                    <a:pt x="127793" y="51922"/>
                  </a:lnTo>
                  <a:lnTo>
                    <a:pt x="143703" y="79216"/>
                  </a:lnTo>
                  <a:lnTo>
                    <a:pt x="154885" y="135503"/>
                  </a:lnTo>
                  <a:lnTo>
                    <a:pt x="163516" y="1616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527253" y="16319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769409" y="1431814"/>
              <a:ext cx="183626" cy="210632"/>
            </a:xfrm>
            <a:custGeom>
              <a:avLst/>
              <a:gdLst/>
              <a:ahLst/>
              <a:cxnLst/>
              <a:rect l="0" t="0" r="0" b="0"/>
              <a:pathLst>
                <a:path w="183626" h="210632">
                  <a:moveTo>
                    <a:pt x="0" y="31647"/>
                  </a:moveTo>
                  <a:lnTo>
                    <a:pt x="0" y="88911"/>
                  </a:lnTo>
                  <a:lnTo>
                    <a:pt x="5589" y="144214"/>
                  </a:lnTo>
                  <a:lnTo>
                    <a:pt x="9553" y="187980"/>
                  </a:lnTo>
                  <a:lnTo>
                    <a:pt x="10095" y="180287"/>
                  </a:lnTo>
                  <a:lnTo>
                    <a:pt x="2138" y="124256"/>
                  </a:lnTo>
                  <a:lnTo>
                    <a:pt x="422" y="64238"/>
                  </a:lnTo>
                  <a:lnTo>
                    <a:pt x="6427" y="36773"/>
                  </a:lnTo>
                  <a:lnTo>
                    <a:pt x="11304" y="24536"/>
                  </a:lnTo>
                  <a:lnTo>
                    <a:pt x="26081" y="7819"/>
                  </a:lnTo>
                  <a:lnTo>
                    <a:pt x="34935" y="1724"/>
                  </a:lnTo>
                  <a:lnTo>
                    <a:pt x="43177" y="0"/>
                  </a:lnTo>
                  <a:lnTo>
                    <a:pt x="51011" y="1190"/>
                  </a:lnTo>
                  <a:lnTo>
                    <a:pt x="102946" y="24337"/>
                  </a:lnTo>
                  <a:lnTo>
                    <a:pt x="132899" y="49830"/>
                  </a:lnTo>
                  <a:lnTo>
                    <a:pt x="148692" y="81618"/>
                  </a:lnTo>
                  <a:lnTo>
                    <a:pt x="168164" y="136580"/>
                  </a:lnTo>
                  <a:lnTo>
                    <a:pt x="183625" y="187188"/>
                  </a:lnTo>
                  <a:lnTo>
                    <a:pt x="178985" y="2106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993800" y="1452932"/>
              <a:ext cx="128247" cy="172685"/>
            </a:xfrm>
            <a:custGeom>
              <a:avLst/>
              <a:gdLst/>
              <a:ahLst/>
              <a:cxnLst/>
              <a:rect l="0" t="0" r="0" b="0"/>
              <a:pathLst>
                <a:path w="128247" h="172685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15921" y="136401"/>
                  </a:lnTo>
                  <a:lnTo>
                    <a:pt x="27083" y="157719"/>
                  </a:lnTo>
                  <a:lnTo>
                    <a:pt x="35675" y="164808"/>
                  </a:lnTo>
                  <a:lnTo>
                    <a:pt x="57700" y="172684"/>
                  </a:lnTo>
                  <a:lnTo>
                    <a:pt x="67785" y="172444"/>
                  </a:lnTo>
                  <a:lnTo>
                    <a:pt x="85229" y="165939"/>
                  </a:lnTo>
                  <a:lnTo>
                    <a:pt x="108204" y="143534"/>
                  </a:lnTo>
                  <a:lnTo>
                    <a:pt x="116451" y="121505"/>
                  </a:lnTo>
                  <a:lnTo>
                    <a:pt x="128246" y="63921"/>
                  </a:lnTo>
                  <a:lnTo>
                    <a:pt x="124422" y="24325"/>
                  </a:lnTo>
                  <a:lnTo>
                    <a:pt x="12304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201077" y="1453015"/>
              <a:ext cx="250549" cy="178903"/>
            </a:xfrm>
            <a:custGeom>
              <a:avLst/>
              <a:gdLst/>
              <a:ahLst/>
              <a:cxnLst/>
              <a:rect l="0" t="0" r="0" b="0"/>
              <a:pathLst>
                <a:path w="250549" h="178903">
                  <a:moveTo>
                    <a:pt x="0" y="63088"/>
                  </a:moveTo>
                  <a:lnTo>
                    <a:pt x="5590" y="121705"/>
                  </a:lnTo>
                  <a:lnTo>
                    <a:pt x="15619" y="160455"/>
                  </a:lnTo>
                  <a:lnTo>
                    <a:pt x="13571" y="155495"/>
                  </a:lnTo>
                  <a:lnTo>
                    <a:pt x="10930" y="94249"/>
                  </a:lnTo>
                  <a:lnTo>
                    <a:pt x="10608" y="38438"/>
                  </a:lnTo>
                  <a:lnTo>
                    <a:pt x="15261" y="29107"/>
                  </a:lnTo>
                  <a:lnTo>
                    <a:pt x="23042" y="22887"/>
                  </a:lnTo>
                  <a:lnTo>
                    <a:pt x="32909" y="18740"/>
                  </a:lnTo>
                  <a:lnTo>
                    <a:pt x="41827" y="18315"/>
                  </a:lnTo>
                  <a:lnTo>
                    <a:pt x="57974" y="24082"/>
                  </a:lnTo>
                  <a:lnTo>
                    <a:pt x="80219" y="46071"/>
                  </a:lnTo>
                  <a:lnTo>
                    <a:pt x="96039" y="74814"/>
                  </a:lnTo>
                  <a:lnTo>
                    <a:pt x="100291" y="76754"/>
                  </a:lnTo>
                  <a:lnTo>
                    <a:pt x="104295" y="73369"/>
                  </a:lnTo>
                  <a:lnTo>
                    <a:pt x="129375" y="14814"/>
                  </a:lnTo>
                  <a:lnTo>
                    <a:pt x="135383" y="6339"/>
                  </a:lnTo>
                  <a:lnTo>
                    <a:pt x="142898" y="1859"/>
                  </a:lnTo>
                  <a:lnTo>
                    <a:pt x="160606" y="0"/>
                  </a:lnTo>
                  <a:lnTo>
                    <a:pt x="177056" y="6193"/>
                  </a:lnTo>
                  <a:lnTo>
                    <a:pt x="206680" y="29233"/>
                  </a:lnTo>
                  <a:lnTo>
                    <a:pt x="222416" y="55007"/>
                  </a:lnTo>
                  <a:lnTo>
                    <a:pt x="245473" y="115946"/>
                  </a:lnTo>
                  <a:lnTo>
                    <a:pt x="250548" y="152969"/>
                  </a:lnTo>
                  <a:lnTo>
                    <a:pt x="248615" y="167376"/>
                  </a:lnTo>
                  <a:lnTo>
                    <a:pt x="242156" y="1789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506404" y="1221305"/>
              <a:ext cx="203325" cy="361071"/>
            </a:xfrm>
            <a:custGeom>
              <a:avLst/>
              <a:gdLst/>
              <a:ahLst/>
              <a:cxnLst/>
              <a:rect l="0" t="0" r="0" b="0"/>
              <a:pathLst>
                <a:path w="203325" h="361071">
                  <a:moveTo>
                    <a:pt x="0" y="0"/>
                  </a:moveTo>
                  <a:lnTo>
                    <a:pt x="5589" y="58617"/>
                  </a:lnTo>
                  <a:lnTo>
                    <a:pt x="10723" y="118857"/>
                  </a:lnTo>
                  <a:lnTo>
                    <a:pt x="18669" y="173217"/>
                  </a:lnTo>
                  <a:lnTo>
                    <a:pt x="26174" y="228408"/>
                  </a:lnTo>
                  <a:lnTo>
                    <a:pt x="37752" y="282681"/>
                  </a:lnTo>
                  <a:lnTo>
                    <a:pt x="39652" y="320974"/>
                  </a:lnTo>
                  <a:lnTo>
                    <a:pt x="38133" y="320437"/>
                  </a:lnTo>
                  <a:lnTo>
                    <a:pt x="35950" y="315400"/>
                  </a:lnTo>
                  <a:lnTo>
                    <a:pt x="32160" y="260842"/>
                  </a:lnTo>
                  <a:lnTo>
                    <a:pt x="34181" y="236423"/>
                  </a:lnTo>
                  <a:lnTo>
                    <a:pt x="42877" y="217771"/>
                  </a:lnTo>
                  <a:lnTo>
                    <a:pt x="50812" y="211861"/>
                  </a:lnTo>
                  <a:lnTo>
                    <a:pt x="72106" y="205295"/>
                  </a:lnTo>
                  <a:lnTo>
                    <a:pt x="104813" y="207187"/>
                  </a:lnTo>
                  <a:lnTo>
                    <a:pt x="146136" y="219477"/>
                  </a:lnTo>
                  <a:lnTo>
                    <a:pt x="170551" y="237906"/>
                  </a:lnTo>
                  <a:lnTo>
                    <a:pt x="191433" y="265073"/>
                  </a:lnTo>
                  <a:lnTo>
                    <a:pt x="201285" y="285097"/>
                  </a:lnTo>
                  <a:lnTo>
                    <a:pt x="203324" y="305694"/>
                  </a:lnTo>
                  <a:lnTo>
                    <a:pt x="199160" y="325377"/>
                  </a:lnTo>
                  <a:lnTo>
                    <a:pt x="189511" y="341924"/>
                  </a:lnTo>
                  <a:lnTo>
                    <a:pt x="174305" y="353958"/>
                  </a:lnTo>
                  <a:lnTo>
                    <a:pt x="165336" y="358804"/>
                  </a:lnTo>
                  <a:lnTo>
                    <a:pt x="146012" y="361070"/>
                  </a:lnTo>
                  <a:lnTo>
                    <a:pt x="90345" y="349908"/>
                  </a:lnTo>
                  <a:lnTo>
                    <a:pt x="73699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716974" y="1408384"/>
              <a:ext cx="157928" cy="163088"/>
            </a:xfrm>
            <a:custGeom>
              <a:avLst/>
              <a:gdLst/>
              <a:ahLst/>
              <a:cxnLst/>
              <a:rect l="0" t="0" r="0" b="0"/>
              <a:pathLst>
                <a:path w="157928" h="163088">
                  <a:moveTo>
                    <a:pt x="0" y="97191"/>
                  </a:moveTo>
                  <a:lnTo>
                    <a:pt x="58617" y="73471"/>
                  </a:lnTo>
                  <a:lnTo>
                    <a:pt x="103215" y="57584"/>
                  </a:lnTo>
                  <a:lnTo>
                    <a:pt x="120353" y="46052"/>
                  </a:lnTo>
                  <a:lnTo>
                    <a:pt x="132649" y="30009"/>
                  </a:lnTo>
                  <a:lnTo>
                    <a:pt x="137565" y="20817"/>
                  </a:lnTo>
                  <a:lnTo>
                    <a:pt x="137334" y="13520"/>
                  </a:lnTo>
                  <a:lnTo>
                    <a:pt x="133670" y="7485"/>
                  </a:lnTo>
                  <a:lnTo>
                    <a:pt x="127718" y="2292"/>
                  </a:lnTo>
                  <a:lnTo>
                    <a:pt x="120240" y="0"/>
                  </a:lnTo>
                  <a:lnTo>
                    <a:pt x="102573" y="572"/>
                  </a:lnTo>
                  <a:lnTo>
                    <a:pt x="72896" y="7472"/>
                  </a:lnTo>
                  <a:lnTo>
                    <a:pt x="55405" y="19881"/>
                  </a:lnTo>
                  <a:lnTo>
                    <a:pt x="19081" y="59281"/>
                  </a:lnTo>
                  <a:lnTo>
                    <a:pt x="9260" y="78002"/>
                  </a:lnTo>
                  <a:lnTo>
                    <a:pt x="7235" y="98021"/>
                  </a:lnTo>
                  <a:lnTo>
                    <a:pt x="11404" y="117447"/>
                  </a:lnTo>
                  <a:lnTo>
                    <a:pt x="21056" y="133880"/>
                  </a:lnTo>
                  <a:lnTo>
                    <a:pt x="36264" y="145862"/>
                  </a:lnTo>
                  <a:lnTo>
                    <a:pt x="80213" y="163087"/>
                  </a:lnTo>
                  <a:lnTo>
                    <a:pt x="138436" y="161529"/>
                  </a:lnTo>
                  <a:lnTo>
                    <a:pt x="157927" y="1603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955513" y="1412847"/>
              <a:ext cx="172073" cy="199712"/>
            </a:xfrm>
            <a:custGeom>
              <a:avLst/>
              <a:gdLst/>
              <a:ahLst/>
              <a:cxnLst/>
              <a:rect l="0" t="0" r="0" b="0"/>
              <a:pathLst>
                <a:path w="172073" h="199712">
                  <a:moveTo>
                    <a:pt x="3616" y="50614"/>
                  </a:moveTo>
                  <a:lnTo>
                    <a:pt x="6735" y="107878"/>
                  </a:lnTo>
                  <a:lnTo>
                    <a:pt x="18271" y="163181"/>
                  </a:lnTo>
                  <a:lnTo>
                    <a:pt x="29474" y="199711"/>
                  </a:lnTo>
                  <a:lnTo>
                    <a:pt x="13604" y="144340"/>
                  </a:lnTo>
                  <a:lnTo>
                    <a:pt x="0" y="97464"/>
                  </a:lnTo>
                  <a:lnTo>
                    <a:pt x="725" y="56956"/>
                  </a:lnTo>
                  <a:lnTo>
                    <a:pt x="8571" y="35495"/>
                  </a:lnTo>
                  <a:lnTo>
                    <a:pt x="13938" y="26497"/>
                  </a:lnTo>
                  <a:lnTo>
                    <a:pt x="29261" y="13379"/>
                  </a:lnTo>
                  <a:lnTo>
                    <a:pt x="38260" y="8243"/>
                  </a:lnTo>
                  <a:lnTo>
                    <a:pt x="93561" y="0"/>
                  </a:lnTo>
                  <a:lnTo>
                    <a:pt x="144519" y="1492"/>
                  </a:lnTo>
                  <a:lnTo>
                    <a:pt x="172072" y="85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1703715" y="2006817"/>
            <a:ext cx="833653" cy="404210"/>
            <a:chOff x="1703715" y="2006817"/>
            <a:chExt cx="833653" cy="404210"/>
          </a:xfrm>
        </p:grpSpPr>
        <p:sp>
          <p:nvSpPr>
            <p:cNvPr id="73" name="Freeform 72"/>
            <p:cNvSpPr/>
            <p:nvPr/>
          </p:nvSpPr>
          <p:spPr>
            <a:xfrm>
              <a:off x="1703715" y="2006817"/>
              <a:ext cx="324179" cy="389531"/>
            </a:xfrm>
            <a:custGeom>
              <a:avLst/>
              <a:gdLst/>
              <a:ahLst/>
              <a:cxnLst/>
              <a:rect l="0" t="0" r="0" b="0"/>
              <a:pathLst>
                <a:path w="324179" h="389531">
                  <a:moveTo>
                    <a:pt x="233528" y="14654"/>
                  </a:moveTo>
                  <a:lnTo>
                    <a:pt x="189566" y="0"/>
                  </a:lnTo>
                  <a:lnTo>
                    <a:pt x="148102" y="1083"/>
                  </a:lnTo>
                  <a:lnTo>
                    <a:pt x="97331" y="13100"/>
                  </a:lnTo>
                  <a:lnTo>
                    <a:pt x="49694" y="36791"/>
                  </a:lnTo>
                  <a:lnTo>
                    <a:pt x="17061" y="64000"/>
                  </a:lnTo>
                  <a:lnTo>
                    <a:pt x="804" y="96086"/>
                  </a:lnTo>
                  <a:lnTo>
                    <a:pt x="0" y="106376"/>
                  </a:lnTo>
                  <a:lnTo>
                    <a:pt x="5345" y="124050"/>
                  </a:lnTo>
                  <a:lnTo>
                    <a:pt x="21509" y="147153"/>
                  </a:lnTo>
                  <a:lnTo>
                    <a:pt x="40641" y="155431"/>
                  </a:lnTo>
                  <a:lnTo>
                    <a:pt x="96641" y="160745"/>
                  </a:lnTo>
                  <a:lnTo>
                    <a:pt x="149557" y="155729"/>
                  </a:lnTo>
                  <a:lnTo>
                    <a:pt x="210789" y="163577"/>
                  </a:lnTo>
                  <a:lnTo>
                    <a:pt x="250967" y="176153"/>
                  </a:lnTo>
                  <a:lnTo>
                    <a:pt x="290395" y="201363"/>
                  </a:lnTo>
                  <a:lnTo>
                    <a:pt x="313419" y="227513"/>
                  </a:lnTo>
                  <a:lnTo>
                    <a:pt x="321678" y="250418"/>
                  </a:lnTo>
                  <a:lnTo>
                    <a:pt x="324178" y="275026"/>
                  </a:lnTo>
                  <a:lnTo>
                    <a:pt x="321390" y="297661"/>
                  </a:lnTo>
                  <a:lnTo>
                    <a:pt x="307654" y="330135"/>
                  </a:lnTo>
                  <a:lnTo>
                    <a:pt x="288767" y="356394"/>
                  </a:lnTo>
                  <a:lnTo>
                    <a:pt x="262763" y="373404"/>
                  </a:lnTo>
                  <a:lnTo>
                    <a:pt x="205725" y="388461"/>
                  </a:lnTo>
                  <a:lnTo>
                    <a:pt x="144371" y="389530"/>
                  </a:lnTo>
                  <a:lnTo>
                    <a:pt x="88036" y="376756"/>
                  </a:lnTo>
                  <a:lnTo>
                    <a:pt x="54544" y="3726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086837" y="2232041"/>
              <a:ext cx="158451" cy="161660"/>
            </a:xfrm>
            <a:custGeom>
              <a:avLst/>
              <a:gdLst/>
              <a:ahLst/>
              <a:cxnLst/>
              <a:rect l="0" t="0" r="0" b="0"/>
              <a:pathLst>
                <a:path w="158451" h="161660">
                  <a:moveTo>
                    <a:pt x="8334" y="10529"/>
                  </a:moveTo>
                  <a:lnTo>
                    <a:pt x="0" y="48007"/>
                  </a:lnTo>
                  <a:lnTo>
                    <a:pt x="1575" y="82854"/>
                  </a:lnTo>
                  <a:lnTo>
                    <a:pt x="7670" y="104675"/>
                  </a:lnTo>
                  <a:lnTo>
                    <a:pt x="18177" y="126071"/>
                  </a:lnTo>
                  <a:lnTo>
                    <a:pt x="33765" y="141039"/>
                  </a:lnTo>
                  <a:lnTo>
                    <a:pt x="72369" y="160181"/>
                  </a:lnTo>
                  <a:lnTo>
                    <a:pt x="92946" y="161659"/>
                  </a:lnTo>
                  <a:lnTo>
                    <a:pt x="112620" y="157246"/>
                  </a:lnTo>
                  <a:lnTo>
                    <a:pt x="129162" y="147486"/>
                  </a:lnTo>
                  <a:lnTo>
                    <a:pt x="141194" y="132230"/>
                  </a:lnTo>
                  <a:lnTo>
                    <a:pt x="158450" y="93840"/>
                  </a:lnTo>
                  <a:lnTo>
                    <a:pt x="156550" y="70172"/>
                  </a:lnTo>
                  <a:lnTo>
                    <a:pt x="140632" y="14960"/>
                  </a:lnTo>
                  <a:lnTo>
                    <a:pt x="140986" y="9973"/>
                  </a:lnTo>
                  <a:lnTo>
                    <a:pt x="14520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274155" y="2229641"/>
              <a:ext cx="263213" cy="181386"/>
            </a:xfrm>
            <a:custGeom>
              <a:avLst/>
              <a:gdLst/>
              <a:ahLst/>
              <a:cxnLst/>
              <a:rect l="0" t="0" r="0" b="0"/>
              <a:pathLst>
                <a:path w="263213" h="181386">
                  <a:moveTo>
                    <a:pt x="0" y="33985"/>
                  </a:moveTo>
                  <a:lnTo>
                    <a:pt x="17958" y="95096"/>
                  </a:lnTo>
                  <a:lnTo>
                    <a:pt x="36301" y="153128"/>
                  </a:lnTo>
                  <a:lnTo>
                    <a:pt x="24918" y="114563"/>
                  </a:lnTo>
                  <a:lnTo>
                    <a:pt x="23371" y="78657"/>
                  </a:lnTo>
                  <a:lnTo>
                    <a:pt x="27155" y="56179"/>
                  </a:lnTo>
                  <a:lnTo>
                    <a:pt x="32141" y="47612"/>
                  </a:lnTo>
                  <a:lnTo>
                    <a:pt x="47040" y="34972"/>
                  </a:lnTo>
                  <a:lnTo>
                    <a:pt x="55927" y="33473"/>
                  </a:lnTo>
                  <a:lnTo>
                    <a:pt x="75159" y="38047"/>
                  </a:lnTo>
                  <a:lnTo>
                    <a:pt x="100128" y="53776"/>
                  </a:lnTo>
                  <a:lnTo>
                    <a:pt x="108842" y="72807"/>
                  </a:lnTo>
                  <a:lnTo>
                    <a:pt x="111545" y="88674"/>
                  </a:lnTo>
                  <a:lnTo>
                    <a:pt x="110628" y="87992"/>
                  </a:lnTo>
                  <a:lnTo>
                    <a:pt x="108847" y="84028"/>
                  </a:lnTo>
                  <a:lnTo>
                    <a:pt x="111930" y="56092"/>
                  </a:lnTo>
                  <a:lnTo>
                    <a:pt x="125841" y="23768"/>
                  </a:lnTo>
                  <a:lnTo>
                    <a:pt x="141327" y="8777"/>
                  </a:lnTo>
                  <a:lnTo>
                    <a:pt x="150370" y="3142"/>
                  </a:lnTo>
                  <a:lnTo>
                    <a:pt x="169777" y="0"/>
                  </a:lnTo>
                  <a:lnTo>
                    <a:pt x="179865" y="800"/>
                  </a:lnTo>
                  <a:lnTo>
                    <a:pt x="197313" y="7928"/>
                  </a:lnTo>
                  <a:lnTo>
                    <a:pt x="227578" y="31568"/>
                  </a:lnTo>
                  <a:lnTo>
                    <a:pt x="243426" y="57446"/>
                  </a:lnTo>
                  <a:lnTo>
                    <a:pt x="258091" y="106037"/>
                  </a:lnTo>
                  <a:lnTo>
                    <a:pt x="262201" y="154456"/>
                  </a:lnTo>
                  <a:lnTo>
                    <a:pt x="263212" y="1813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2832165" y="2000414"/>
            <a:ext cx="3555789" cy="536955"/>
            <a:chOff x="2832165" y="2000414"/>
            <a:chExt cx="3555789" cy="536955"/>
          </a:xfrm>
        </p:grpSpPr>
        <p:sp>
          <p:nvSpPr>
            <p:cNvPr id="77" name="Freeform 76"/>
            <p:cNvSpPr/>
            <p:nvPr/>
          </p:nvSpPr>
          <p:spPr>
            <a:xfrm>
              <a:off x="2837105" y="2200455"/>
              <a:ext cx="16118" cy="157929"/>
            </a:xfrm>
            <a:custGeom>
              <a:avLst/>
              <a:gdLst/>
              <a:ahLst/>
              <a:cxnLst/>
              <a:rect l="0" t="0" r="0" b="0"/>
              <a:pathLst>
                <a:path w="16118" h="157929">
                  <a:moveTo>
                    <a:pt x="5589" y="0"/>
                  </a:moveTo>
                  <a:lnTo>
                    <a:pt x="0" y="16768"/>
                  </a:lnTo>
                  <a:lnTo>
                    <a:pt x="3272" y="69517"/>
                  </a:lnTo>
                  <a:lnTo>
                    <a:pt x="8251" y="123090"/>
                  </a:lnTo>
                  <a:lnTo>
                    <a:pt x="16117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832165" y="21478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957660" y="2210984"/>
              <a:ext cx="175052" cy="184835"/>
            </a:xfrm>
            <a:custGeom>
              <a:avLst/>
              <a:gdLst/>
              <a:ahLst/>
              <a:cxnLst/>
              <a:rect l="0" t="0" r="0" b="0"/>
              <a:pathLst>
                <a:path w="175052" h="184835">
                  <a:moveTo>
                    <a:pt x="95604" y="0"/>
                  </a:moveTo>
                  <a:lnTo>
                    <a:pt x="33346" y="19128"/>
                  </a:lnTo>
                  <a:lnTo>
                    <a:pt x="16851" y="30338"/>
                  </a:lnTo>
                  <a:lnTo>
                    <a:pt x="4841" y="46239"/>
                  </a:lnTo>
                  <a:lnTo>
                    <a:pt x="0" y="55392"/>
                  </a:lnTo>
                  <a:lnTo>
                    <a:pt x="283" y="62665"/>
                  </a:lnTo>
                  <a:lnTo>
                    <a:pt x="3980" y="68683"/>
                  </a:lnTo>
                  <a:lnTo>
                    <a:pt x="9955" y="73864"/>
                  </a:lnTo>
                  <a:lnTo>
                    <a:pt x="29072" y="79622"/>
                  </a:lnTo>
                  <a:lnTo>
                    <a:pt x="84633" y="92027"/>
                  </a:lnTo>
                  <a:lnTo>
                    <a:pt x="147038" y="113542"/>
                  </a:lnTo>
                  <a:lnTo>
                    <a:pt x="163697" y="124943"/>
                  </a:lnTo>
                  <a:lnTo>
                    <a:pt x="169075" y="133598"/>
                  </a:lnTo>
                  <a:lnTo>
                    <a:pt x="175051" y="155693"/>
                  </a:lnTo>
                  <a:lnTo>
                    <a:pt x="173135" y="164627"/>
                  </a:lnTo>
                  <a:lnTo>
                    <a:pt x="168348" y="171752"/>
                  </a:lnTo>
                  <a:lnTo>
                    <a:pt x="161648" y="177673"/>
                  </a:lnTo>
                  <a:lnTo>
                    <a:pt x="138605" y="184250"/>
                  </a:lnTo>
                  <a:lnTo>
                    <a:pt x="95867" y="184834"/>
                  </a:lnTo>
                  <a:lnTo>
                    <a:pt x="42961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386923" y="2194235"/>
              <a:ext cx="182238" cy="154705"/>
            </a:xfrm>
            <a:custGeom>
              <a:avLst/>
              <a:gdLst/>
              <a:ahLst/>
              <a:cxnLst/>
              <a:rect l="0" t="0" r="0" b="0"/>
              <a:pathLst>
                <a:path w="182238" h="154705">
                  <a:moveTo>
                    <a:pt x="140123" y="79920"/>
                  </a:moveTo>
                  <a:lnTo>
                    <a:pt x="130548" y="48638"/>
                  </a:lnTo>
                  <a:lnTo>
                    <a:pt x="100720" y="10232"/>
                  </a:lnTo>
                  <a:lnTo>
                    <a:pt x="80887" y="2154"/>
                  </a:lnTo>
                  <a:lnTo>
                    <a:pt x="69047" y="0"/>
                  </a:lnTo>
                  <a:lnTo>
                    <a:pt x="49652" y="3846"/>
                  </a:lnTo>
                  <a:lnTo>
                    <a:pt x="25580" y="19165"/>
                  </a:lnTo>
                  <a:lnTo>
                    <a:pt x="12006" y="33031"/>
                  </a:lnTo>
                  <a:lnTo>
                    <a:pt x="2074" y="50891"/>
                  </a:lnTo>
                  <a:lnTo>
                    <a:pt x="0" y="73647"/>
                  </a:lnTo>
                  <a:lnTo>
                    <a:pt x="8199" y="126384"/>
                  </a:lnTo>
                  <a:lnTo>
                    <a:pt x="13570" y="136632"/>
                  </a:lnTo>
                  <a:lnTo>
                    <a:pt x="28895" y="151139"/>
                  </a:lnTo>
                  <a:lnTo>
                    <a:pt x="37895" y="154305"/>
                  </a:lnTo>
                  <a:lnTo>
                    <a:pt x="57254" y="154704"/>
                  </a:lnTo>
                  <a:lnTo>
                    <a:pt x="66160" y="150833"/>
                  </a:lnTo>
                  <a:lnTo>
                    <a:pt x="89872" y="128617"/>
                  </a:lnTo>
                  <a:lnTo>
                    <a:pt x="104531" y="109752"/>
                  </a:lnTo>
                  <a:lnTo>
                    <a:pt x="111716" y="106827"/>
                  </a:lnTo>
                  <a:lnTo>
                    <a:pt x="118845" y="108387"/>
                  </a:lnTo>
                  <a:lnTo>
                    <a:pt x="125938" y="112936"/>
                  </a:lnTo>
                  <a:lnTo>
                    <a:pt x="136938" y="127349"/>
                  </a:lnTo>
                  <a:lnTo>
                    <a:pt x="141510" y="136106"/>
                  </a:lnTo>
                  <a:lnTo>
                    <a:pt x="148067" y="141944"/>
                  </a:lnTo>
                  <a:lnTo>
                    <a:pt x="182237" y="1536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811316" y="2179261"/>
              <a:ext cx="263213" cy="190266"/>
            </a:xfrm>
            <a:custGeom>
              <a:avLst/>
              <a:gdLst/>
              <a:ahLst/>
              <a:cxnLst/>
              <a:rect l="0" t="0" r="0" b="0"/>
              <a:pathLst>
                <a:path w="263213" h="190266">
                  <a:moveTo>
                    <a:pt x="0" y="52780"/>
                  </a:moveTo>
                  <a:lnTo>
                    <a:pt x="0" y="101711"/>
                  </a:lnTo>
                  <a:lnTo>
                    <a:pt x="5589" y="155252"/>
                  </a:lnTo>
                  <a:lnTo>
                    <a:pt x="14654" y="188817"/>
                  </a:lnTo>
                  <a:lnTo>
                    <a:pt x="16788" y="190265"/>
                  </a:lnTo>
                  <a:lnTo>
                    <a:pt x="19159" y="176276"/>
                  </a:lnTo>
                  <a:lnTo>
                    <a:pt x="12473" y="122985"/>
                  </a:lnTo>
                  <a:lnTo>
                    <a:pt x="10912" y="64048"/>
                  </a:lnTo>
                  <a:lnTo>
                    <a:pt x="16938" y="39851"/>
                  </a:lnTo>
                  <a:lnTo>
                    <a:pt x="21820" y="30122"/>
                  </a:lnTo>
                  <a:lnTo>
                    <a:pt x="28585" y="25977"/>
                  </a:lnTo>
                  <a:lnTo>
                    <a:pt x="36604" y="25552"/>
                  </a:lnTo>
                  <a:lnTo>
                    <a:pt x="53703" y="31320"/>
                  </a:lnTo>
                  <a:lnTo>
                    <a:pt x="90924" y="60670"/>
                  </a:lnTo>
                  <a:lnTo>
                    <a:pt x="98902" y="80463"/>
                  </a:lnTo>
                  <a:lnTo>
                    <a:pt x="101030" y="92292"/>
                  </a:lnTo>
                  <a:lnTo>
                    <a:pt x="103618" y="96669"/>
                  </a:lnTo>
                  <a:lnTo>
                    <a:pt x="106513" y="96078"/>
                  </a:lnTo>
                  <a:lnTo>
                    <a:pt x="109613" y="92173"/>
                  </a:lnTo>
                  <a:lnTo>
                    <a:pt x="120858" y="32023"/>
                  </a:lnTo>
                  <a:lnTo>
                    <a:pt x="135895" y="5816"/>
                  </a:lnTo>
                  <a:lnTo>
                    <a:pt x="143239" y="1583"/>
                  </a:lnTo>
                  <a:lnTo>
                    <a:pt x="160758" y="0"/>
                  </a:lnTo>
                  <a:lnTo>
                    <a:pt x="190351" y="11275"/>
                  </a:lnTo>
                  <a:lnTo>
                    <a:pt x="215757" y="35023"/>
                  </a:lnTo>
                  <a:lnTo>
                    <a:pt x="240990" y="84800"/>
                  </a:lnTo>
                  <a:lnTo>
                    <a:pt x="258379" y="138235"/>
                  </a:lnTo>
                  <a:lnTo>
                    <a:pt x="263212" y="1896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130098" y="2179399"/>
              <a:ext cx="133944" cy="187756"/>
            </a:xfrm>
            <a:custGeom>
              <a:avLst/>
              <a:gdLst/>
              <a:ahLst/>
              <a:cxnLst/>
              <a:rect l="0" t="0" r="0" b="0"/>
              <a:pathLst>
                <a:path w="133944" h="187756">
                  <a:moveTo>
                    <a:pt x="18130" y="21056"/>
                  </a:moveTo>
                  <a:lnTo>
                    <a:pt x="6951" y="37824"/>
                  </a:lnTo>
                  <a:lnTo>
                    <a:pt x="0" y="70608"/>
                  </a:lnTo>
                  <a:lnTo>
                    <a:pt x="8911" y="129054"/>
                  </a:lnTo>
                  <a:lnTo>
                    <a:pt x="21637" y="166140"/>
                  </a:lnTo>
                  <a:lnTo>
                    <a:pt x="27487" y="177440"/>
                  </a:lnTo>
                  <a:lnTo>
                    <a:pt x="34896" y="183804"/>
                  </a:lnTo>
                  <a:lnTo>
                    <a:pt x="43345" y="186877"/>
                  </a:lnTo>
                  <a:lnTo>
                    <a:pt x="52488" y="187755"/>
                  </a:lnTo>
                  <a:lnTo>
                    <a:pt x="60922" y="184832"/>
                  </a:lnTo>
                  <a:lnTo>
                    <a:pt x="98476" y="150985"/>
                  </a:lnTo>
                  <a:lnTo>
                    <a:pt x="118445" y="114442"/>
                  </a:lnTo>
                  <a:lnTo>
                    <a:pt x="128831" y="82651"/>
                  </a:lnTo>
                  <a:lnTo>
                    <a:pt x="132933" y="33700"/>
                  </a:lnTo>
                  <a:lnTo>
                    <a:pt x="13394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337741" y="2021471"/>
              <a:ext cx="52643" cy="368499"/>
            </a:xfrm>
            <a:custGeom>
              <a:avLst/>
              <a:gdLst/>
              <a:ahLst/>
              <a:cxnLst/>
              <a:rect l="0" t="0" r="0" b="0"/>
              <a:pathLst>
                <a:path w="52643" h="368499">
                  <a:moveTo>
                    <a:pt x="0" y="0"/>
                  </a:moveTo>
                  <a:lnTo>
                    <a:pt x="8333" y="57264"/>
                  </a:lnTo>
                  <a:lnTo>
                    <a:pt x="12997" y="106654"/>
                  </a:lnTo>
                  <a:lnTo>
                    <a:pt x="21788" y="158333"/>
                  </a:lnTo>
                  <a:lnTo>
                    <a:pt x="31802" y="210690"/>
                  </a:lnTo>
                  <a:lnTo>
                    <a:pt x="42178" y="260129"/>
                  </a:lnTo>
                  <a:lnTo>
                    <a:pt x="50575" y="318755"/>
                  </a:lnTo>
                  <a:lnTo>
                    <a:pt x="52642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558839" y="2000414"/>
              <a:ext cx="31587" cy="326385"/>
            </a:xfrm>
            <a:custGeom>
              <a:avLst/>
              <a:gdLst/>
              <a:ahLst/>
              <a:cxnLst/>
              <a:rect l="0" t="0" r="0" b="0"/>
              <a:pathLst>
                <a:path w="31587" h="326385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3120" y="155214"/>
                  </a:lnTo>
                  <a:lnTo>
                    <a:pt x="8333" y="202357"/>
                  </a:lnTo>
                  <a:lnTo>
                    <a:pt x="15684" y="265100"/>
                  </a:lnTo>
                  <a:lnTo>
                    <a:pt x="31586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474611" y="2116227"/>
              <a:ext cx="189514" cy="52644"/>
            </a:xfrm>
            <a:custGeom>
              <a:avLst/>
              <a:gdLst/>
              <a:ahLst/>
              <a:cxnLst/>
              <a:rect l="0" t="0" r="0" b="0"/>
              <a:pathLst>
                <a:path w="189514" h="52644">
                  <a:moveTo>
                    <a:pt x="189513" y="0"/>
                  </a:moveTo>
                  <a:lnTo>
                    <a:pt x="146822" y="3120"/>
                  </a:lnTo>
                  <a:lnTo>
                    <a:pt x="84177" y="21331"/>
                  </a:lnTo>
                  <a:lnTo>
                    <a:pt x="24172" y="4213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716767" y="2221513"/>
              <a:ext cx="21057" cy="126342"/>
            </a:xfrm>
            <a:custGeom>
              <a:avLst/>
              <a:gdLst/>
              <a:ahLst/>
              <a:cxnLst/>
              <a:rect l="0" t="0" r="0" b="0"/>
              <a:pathLst>
                <a:path w="21057" h="126342">
                  <a:moveTo>
                    <a:pt x="0" y="0"/>
                  </a:moveTo>
                  <a:lnTo>
                    <a:pt x="3119" y="54144"/>
                  </a:lnTo>
                  <a:lnTo>
                    <a:pt x="18211" y="116190"/>
                  </a:lnTo>
                  <a:lnTo>
                    <a:pt x="21056" y="1263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716767" y="21056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832580" y="2199212"/>
              <a:ext cx="124821" cy="338157"/>
            </a:xfrm>
            <a:custGeom>
              <a:avLst/>
              <a:gdLst/>
              <a:ahLst/>
              <a:cxnLst/>
              <a:rect l="0" t="0" r="0" b="0"/>
              <a:pathLst>
                <a:path w="124821" h="338157">
                  <a:moveTo>
                    <a:pt x="0" y="96000"/>
                  </a:moveTo>
                  <a:lnTo>
                    <a:pt x="16789" y="151045"/>
                  </a:lnTo>
                  <a:lnTo>
                    <a:pt x="23333" y="205572"/>
                  </a:lnTo>
                  <a:lnTo>
                    <a:pt x="35544" y="261144"/>
                  </a:lnTo>
                  <a:lnTo>
                    <a:pt x="49222" y="313151"/>
                  </a:lnTo>
                  <a:lnTo>
                    <a:pt x="56191" y="336401"/>
                  </a:lnTo>
                  <a:lnTo>
                    <a:pt x="57348" y="338156"/>
                  </a:lnTo>
                  <a:lnTo>
                    <a:pt x="52040" y="276491"/>
                  </a:lnTo>
                  <a:lnTo>
                    <a:pt x="38063" y="213629"/>
                  </a:lnTo>
                  <a:lnTo>
                    <a:pt x="20986" y="151077"/>
                  </a:lnTo>
                  <a:lnTo>
                    <a:pt x="13627" y="111539"/>
                  </a:lnTo>
                  <a:lnTo>
                    <a:pt x="11141" y="51366"/>
                  </a:lnTo>
                  <a:lnTo>
                    <a:pt x="17040" y="28979"/>
                  </a:lnTo>
                  <a:lnTo>
                    <a:pt x="21888" y="19734"/>
                  </a:lnTo>
                  <a:lnTo>
                    <a:pt x="36634" y="6342"/>
                  </a:lnTo>
                  <a:lnTo>
                    <a:pt x="45480" y="1133"/>
                  </a:lnTo>
                  <a:lnTo>
                    <a:pt x="54886" y="0"/>
                  </a:lnTo>
                  <a:lnTo>
                    <a:pt x="74697" y="4980"/>
                  </a:lnTo>
                  <a:lnTo>
                    <a:pt x="99991" y="20938"/>
                  </a:lnTo>
                  <a:lnTo>
                    <a:pt x="122304" y="46073"/>
                  </a:lnTo>
                  <a:lnTo>
                    <a:pt x="124820" y="55696"/>
                  </a:lnTo>
                  <a:lnTo>
                    <a:pt x="121376" y="75748"/>
                  </a:lnTo>
                  <a:lnTo>
                    <a:pt x="116012" y="83668"/>
                  </a:lnTo>
                  <a:lnTo>
                    <a:pt x="100694" y="95589"/>
                  </a:lnTo>
                  <a:lnTo>
                    <a:pt x="58277" y="113421"/>
                  </a:lnTo>
                  <a:lnTo>
                    <a:pt x="42114" y="117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043150" y="2010943"/>
              <a:ext cx="31586" cy="336912"/>
            </a:xfrm>
            <a:custGeom>
              <a:avLst/>
              <a:gdLst/>
              <a:ahLst/>
              <a:cxnLst/>
              <a:rect l="0" t="0" r="0" b="0"/>
              <a:pathLst>
                <a:path w="31586" h="336912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1170" y="173388"/>
                  </a:lnTo>
                  <a:lnTo>
                    <a:pt x="14654" y="236479"/>
                  </a:lnTo>
                  <a:lnTo>
                    <a:pt x="20962" y="290383"/>
                  </a:lnTo>
                  <a:lnTo>
                    <a:pt x="31585" y="3369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123574" y="2156177"/>
              <a:ext cx="119702" cy="191678"/>
            </a:xfrm>
            <a:custGeom>
              <a:avLst/>
              <a:gdLst/>
              <a:ahLst/>
              <a:cxnLst/>
              <a:rect l="0" t="0" r="0" b="0"/>
              <a:pathLst>
                <a:path w="119702" h="191678">
                  <a:moveTo>
                    <a:pt x="3804" y="86393"/>
                  </a:moveTo>
                  <a:lnTo>
                    <a:pt x="41282" y="78059"/>
                  </a:lnTo>
                  <a:lnTo>
                    <a:pt x="87116" y="70708"/>
                  </a:lnTo>
                  <a:lnTo>
                    <a:pt x="113757" y="55749"/>
                  </a:lnTo>
                  <a:lnTo>
                    <a:pt x="118050" y="47246"/>
                  </a:lnTo>
                  <a:lnTo>
                    <a:pt x="119701" y="25321"/>
                  </a:lnTo>
                  <a:lnTo>
                    <a:pt x="116163" y="16432"/>
                  </a:lnTo>
                  <a:lnTo>
                    <a:pt x="102875" y="3436"/>
                  </a:lnTo>
                  <a:lnTo>
                    <a:pt x="82150" y="0"/>
                  </a:lnTo>
                  <a:lnTo>
                    <a:pt x="58512" y="3542"/>
                  </a:lnTo>
                  <a:lnTo>
                    <a:pt x="36307" y="12915"/>
                  </a:lnTo>
                  <a:lnTo>
                    <a:pt x="20979" y="28000"/>
                  </a:lnTo>
                  <a:lnTo>
                    <a:pt x="5773" y="59342"/>
                  </a:lnTo>
                  <a:lnTo>
                    <a:pt x="0" y="83729"/>
                  </a:lnTo>
                  <a:lnTo>
                    <a:pt x="1334" y="106266"/>
                  </a:lnTo>
                  <a:lnTo>
                    <a:pt x="14250" y="138684"/>
                  </a:lnTo>
                  <a:lnTo>
                    <a:pt x="38485" y="164927"/>
                  </a:lnTo>
                  <a:lnTo>
                    <a:pt x="64061" y="173939"/>
                  </a:lnTo>
                  <a:lnTo>
                    <a:pt x="98867" y="182132"/>
                  </a:lnTo>
                  <a:lnTo>
                    <a:pt x="119617" y="1916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544572" y="2218740"/>
              <a:ext cx="164397" cy="168144"/>
            </a:xfrm>
            <a:custGeom>
              <a:avLst/>
              <a:gdLst/>
              <a:ahLst/>
              <a:cxnLst/>
              <a:rect l="0" t="0" r="0" b="0"/>
              <a:pathLst>
                <a:path w="164397" h="168144">
                  <a:moveTo>
                    <a:pt x="119759" y="13301"/>
                  </a:moveTo>
                  <a:lnTo>
                    <a:pt x="108581" y="2123"/>
                  </a:lnTo>
                  <a:lnTo>
                    <a:pt x="101779" y="0"/>
                  </a:lnTo>
                  <a:lnTo>
                    <a:pt x="84862" y="760"/>
                  </a:lnTo>
                  <a:lnTo>
                    <a:pt x="55607" y="13355"/>
                  </a:lnTo>
                  <a:lnTo>
                    <a:pt x="30301" y="31904"/>
                  </a:lnTo>
                  <a:lnTo>
                    <a:pt x="13575" y="57808"/>
                  </a:lnTo>
                  <a:lnTo>
                    <a:pt x="1210" y="87709"/>
                  </a:lnTo>
                  <a:lnTo>
                    <a:pt x="0" y="108372"/>
                  </a:lnTo>
                  <a:lnTo>
                    <a:pt x="4532" y="128085"/>
                  </a:lnTo>
                  <a:lnTo>
                    <a:pt x="14345" y="144645"/>
                  </a:lnTo>
                  <a:lnTo>
                    <a:pt x="29625" y="156684"/>
                  </a:lnTo>
                  <a:lnTo>
                    <a:pt x="49284" y="164764"/>
                  </a:lnTo>
                  <a:lnTo>
                    <a:pt x="86659" y="168143"/>
                  </a:lnTo>
                  <a:lnTo>
                    <a:pt x="125030" y="161086"/>
                  </a:lnTo>
                  <a:lnTo>
                    <a:pt x="143939" y="150733"/>
                  </a:lnTo>
                  <a:lnTo>
                    <a:pt x="157022" y="128974"/>
                  </a:lnTo>
                  <a:lnTo>
                    <a:pt x="164396" y="102146"/>
                  </a:lnTo>
                  <a:lnTo>
                    <a:pt x="163774" y="78524"/>
                  </a:lnTo>
                  <a:lnTo>
                    <a:pt x="151259" y="45495"/>
                  </a:lnTo>
                  <a:lnTo>
                    <a:pt x="136099" y="30339"/>
                  </a:lnTo>
                  <a:lnTo>
                    <a:pt x="109231" y="133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759575" y="2042528"/>
              <a:ext cx="62685" cy="357970"/>
            </a:xfrm>
            <a:custGeom>
              <a:avLst/>
              <a:gdLst/>
              <a:ahLst/>
              <a:cxnLst/>
              <a:rect l="0" t="0" r="0" b="0"/>
              <a:pathLst>
                <a:path w="62685" h="357970">
                  <a:moveTo>
                    <a:pt x="52155" y="357969"/>
                  </a:moveTo>
                  <a:lnTo>
                    <a:pt x="34197" y="294519"/>
                  </a:lnTo>
                  <a:lnTo>
                    <a:pt x="20489" y="233305"/>
                  </a:lnTo>
                  <a:lnTo>
                    <a:pt x="12105" y="170217"/>
                  </a:lnTo>
                  <a:lnTo>
                    <a:pt x="3213" y="117071"/>
                  </a:lnTo>
                  <a:lnTo>
                    <a:pt x="244" y="62726"/>
                  </a:lnTo>
                  <a:lnTo>
                    <a:pt x="0" y="48837"/>
                  </a:lnTo>
                  <a:lnTo>
                    <a:pt x="3347" y="38407"/>
                  </a:lnTo>
                  <a:lnTo>
                    <a:pt x="9088" y="30284"/>
                  </a:lnTo>
                  <a:lnTo>
                    <a:pt x="24825" y="18139"/>
                  </a:lnTo>
                  <a:lnTo>
                    <a:pt x="626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727502" y="2210984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09921" y="8333"/>
                  </a:lnTo>
                  <a:lnTo>
                    <a:pt x="52909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727502" y="22215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094975" y="2070110"/>
              <a:ext cx="292979" cy="348333"/>
            </a:xfrm>
            <a:custGeom>
              <a:avLst/>
              <a:gdLst/>
              <a:ahLst/>
              <a:cxnLst/>
              <a:rect l="0" t="0" r="0" b="0"/>
              <a:pathLst>
                <a:path w="292979" h="348333">
                  <a:moveTo>
                    <a:pt x="85253" y="4004"/>
                  </a:moveTo>
                  <a:lnTo>
                    <a:pt x="34258" y="58118"/>
                  </a:lnTo>
                  <a:lnTo>
                    <a:pt x="1242" y="102463"/>
                  </a:lnTo>
                  <a:lnTo>
                    <a:pt x="0" y="101229"/>
                  </a:lnTo>
                  <a:lnTo>
                    <a:pt x="342" y="96897"/>
                  </a:lnTo>
                  <a:lnTo>
                    <a:pt x="12001" y="74031"/>
                  </a:lnTo>
                  <a:lnTo>
                    <a:pt x="50505" y="28864"/>
                  </a:lnTo>
                  <a:lnTo>
                    <a:pt x="76907" y="13189"/>
                  </a:lnTo>
                  <a:lnTo>
                    <a:pt x="106956" y="1136"/>
                  </a:lnTo>
                  <a:lnTo>
                    <a:pt x="127654" y="0"/>
                  </a:lnTo>
                  <a:lnTo>
                    <a:pt x="148551" y="4564"/>
                  </a:lnTo>
                  <a:lnTo>
                    <a:pt x="169537" y="14391"/>
                  </a:lnTo>
                  <a:lnTo>
                    <a:pt x="176537" y="22627"/>
                  </a:lnTo>
                  <a:lnTo>
                    <a:pt x="184316" y="44256"/>
                  </a:lnTo>
                  <a:lnTo>
                    <a:pt x="183105" y="77151"/>
                  </a:lnTo>
                  <a:lnTo>
                    <a:pt x="169748" y="109125"/>
                  </a:lnTo>
                  <a:lnTo>
                    <a:pt x="154391" y="124034"/>
                  </a:lnTo>
                  <a:lnTo>
                    <a:pt x="112728" y="144722"/>
                  </a:lnTo>
                  <a:lnTo>
                    <a:pt x="165307" y="142536"/>
                  </a:lnTo>
                  <a:lnTo>
                    <a:pt x="188682" y="146682"/>
                  </a:lnTo>
                  <a:lnTo>
                    <a:pt x="244481" y="174707"/>
                  </a:lnTo>
                  <a:lnTo>
                    <a:pt x="269562" y="197302"/>
                  </a:lnTo>
                  <a:lnTo>
                    <a:pt x="286222" y="226224"/>
                  </a:lnTo>
                  <a:lnTo>
                    <a:pt x="292978" y="262609"/>
                  </a:lnTo>
                  <a:lnTo>
                    <a:pt x="288319" y="286226"/>
                  </a:lnTo>
                  <a:lnTo>
                    <a:pt x="272542" y="316132"/>
                  </a:lnTo>
                  <a:lnTo>
                    <a:pt x="266264" y="324393"/>
                  </a:lnTo>
                  <a:lnTo>
                    <a:pt x="246811" y="336692"/>
                  </a:lnTo>
                  <a:lnTo>
                    <a:pt x="222567" y="344888"/>
                  </a:lnTo>
                  <a:lnTo>
                    <a:pt x="183780" y="348332"/>
                  </a:lnTo>
                  <a:lnTo>
                    <a:pt x="149541" y="341293"/>
                  </a:lnTo>
                  <a:lnTo>
                    <a:pt x="86521" y="305238"/>
                  </a:lnTo>
                  <a:lnTo>
                    <a:pt x="57731" y="283868"/>
                  </a:lnTo>
                  <a:lnTo>
                    <a:pt x="43139" y="2777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1837616" y="2758466"/>
            <a:ext cx="3684790" cy="533494"/>
            <a:chOff x="1837616" y="2758466"/>
            <a:chExt cx="3684790" cy="533494"/>
          </a:xfrm>
        </p:grpSpPr>
        <p:sp>
          <p:nvSpPr>
            <p:cNvPr id="97" name="Freeform 96"/>
            <p:cNvSpPr/>
            <p:nvPr/>
          </p:nvSpPr>
          <p:spPr>
            <a:xfrm>
              <a:off x="1837616" y="2758466"/>
              <a:ext cx="225970" cy="525459"/>
            </a:xfrm>
            <a:custGeom>
              <a:avLst/>
              <a:gdLst/>
              <a:ahLst/>
              <a:cxnLst/>
              <a:rect l="0" t="0" r="0" b="0"/>
              <a:pathLst>
                <a:path w="225970" h="525459">
                  <a:moveTo>
                    <a:pt x="25928" y="0"/>
                  </a:moveTo>
                  <a:lnTo>
                    <a:pt x="17594" y="37478"/>
                  </a:lnTo>
                  <a:lnTo>
                    <a:pt x="15833" y="94491"/>
                  </a:lnTo>
                  <a:lnTo>
                    <a:pt x="15528" y="156029"/>
                  </a:lnTo>
                  <a:lnTo>
                    <a:pt x="15456" y="199198"/>
                  </a:lnTo>
                  <a:lnTo>
                    <a:pt x="12296" y="256723"/>
                  </a:lnTo>
                  <a:lnTo>
                    <a:pt x="7071" y="309643"/>
                  </a:lnTo>
                  <a:lnTo>
                    <a:pt x="5523" y="366657"/>
                  </a:lnTo>
                  <a:lnTo>
                    <a:pt x="5064" y="420594"/>
                  </a:lnTo>
                  <a:lnTo>
                    <a:pt x="1808" y="470501"/>
                  </a:lnTo>
                  <a:lnTo>
                    <a:pt x="0" y="498060"/>
                  </a:lnTo>
                  <a:lnTo>
                    <a:pt x="6995" y="518108"/>
                  </a:lnTo>
                  <a:lnTo>
                    <a:pt x="13306" y="523220"/>
                  </a:lnTo>
                  <a:lnTo>
                    <a:pt x="21023" y="525458"/>
                  </a:lnTo>
                  <a:lnTo>
                    <a:pt x="48651" y="523018"/>
                  </a:lnTo>
                  <a:lnTo>
                    <a:pt x="101016" y="507259"/>
                  </a:lnTo>
                  <a:lnTo>
                    <a:pt x="153237" y="489537"/>
                  </a:lnTo>
                  <a:lnTo>
                    <a:pt x="191551" y="485860"/>
                  </a:lnTo>
                  <a:lnTo>
                    <a:pt x="225969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905658" y="3079260"/>
              <a:ext cx="115814" cy="16119"/>
            </a:xfrm>
            <a:custGeom>
              <a:avLst/>
              <a:gdLst/>
              <a:ahLst/>
              <a:cxnLst/>
              <a:rect l="0" t="0" r="0" b="0"/>
              <a:pathLst>
                <a:path w="115814" h="16119">
                  <a:moveTo>
                    <a:pt x="115813" y="5589"/>
                  </a:moveTo>
                  <a:lnTo>
                    <a:pt x="99045" y="0"/>
                  </a:lnTo>
                  <a:lnTo>
                    <a:pt x="81455" y="376"/>
                  </a:lnTo>
                  <a:lnTo>
                    <a:pt x="18719" y="13465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884601" y="2768994"/>
              <a:ext cx="210571" cy="73701"/>
            </a:xfrm>
            <a:custGeom>
              <a:avLst/>
              <a:gdLst/>
              <a:ahLst/>
              <a:cxnLst/>
              <a:rect l="0" t="0" r="0" b="0"/>
              <a:pathLst>
                <a:path w="210571" h="73701">
                  <a:moveTo>
                    <a:pt x="210570" y="0"/>
                  </a:moveTo>
                  <a:lnTo>
                    <a:pt x="155525" y="25194"/>
                  </a:lnTo>
                  <a:lnTo>
                    <a:pt x="104117" y="44665"/>
                  </a:lnTo>
                  <a:lnTo>
                    <a:pt x="43313" y="6510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126756" y="3090251"/>
              <a:ext cx="130888" cy="184112"/>
            </a:xfrm>
            <a:custGeom>
              <a:avLst/>
              <a:gdLst/>
              <a:ahLst/>
              <a:cxnLst/>
              <a:rect l="0" t="0" r="0" b="0"/>
              <a:pathLst>
                <a:path w="130888" h="184112">
                  <a:moveTo>
                    <a:pt x="0" y="26184"/>
                  </a:moveTo>
                  <a:lnTo>
                    <a:pt x="0" y="75115"/>
                  </a:lnTo>
                  <a:lnTo>
                    <a:pt x="6066" y="131933"/>
                  </a:lnTo>
                  <a:lnTo>
                    <a:pt x="2317" y="113019"/>
                  </a:lnTo>
                  <a:lnTo>
                    <a:pt x="458" y="57938"/>
                  </a:lnTo>
                  <a:lnTo>
                    <a:pt x="2543" y="32108"/>
                  </a:lnTo>
                  <a:lnTo>
                    <a:pt x="11269" y="12829"/>
                  </a:lnTo>
                  <a:lnTo>
                    <a:pt x="19211" y="6752"/>
                  </a:lnTo>
                  <a:lnTo>
                    <a:pt x="40514" y="0"/>
                  </a:lnTo>
                  <a:lnTo>
                    <a:pt x="50406" y="2879"/>
                  </a:lnTo>
                  <a:lnTo>
                    <a:pt x="67636" y="18556"/>
                  </a:lnTo>
                  <a:lnTo>
                    <a:pt x="96592" y="59512"/>
                  </a:lnTo>
                  <a:lnTo>
                    <a:pt x="118640" y="119552"/>
                  </a:lnTo>
                  <a:lnTo>
                    <a:pt x="130887" y="160441"/>
                  </a:lnTo>
                  <a:lnTo>
                    <a:pt x="126342" y="1841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291266" y="2870039"/>
              <a:ext cx="151346" cy="404929"/>
            </a:xfrm>
            <a:custGeom>
              <a:avLst/>
              <a:gdLst/>
              <a:ahLst/>
              <a:cxnLst/>
              <a:rect l="0" t="0" r="0" b="0"/>
              <a:pathLst>
                <a:path w="151346" h="404929">
                  <a:moveTo>
                    <a:pt x="119760" y="320095"/>
                  </a:moveTo>
                  <a:lnTo>
                    <a:pt x="119760" y="297739"/>
                  </a:lnTo>
                  <a:lnTo>
                    <a:pt x="113521" y="280523"/>
                  </a:lnTo>
                  <a:lnTo>
                    <a:pt x="108581" y="272657"/>
                  </a:lnTo>
                  <a:lnTo>
                    <a:pt x="93734" y="260797"/>
                  </a:lnTo>
                  <a:lnTo>
                    <a:pt x="84862" y="255996"/>
                  </a:lnTo>
                  <a:lnTo>
                    <a:pt x="65645" y="253782"/>
                  </a:lnTo>
                  <a:lnTo>
                    <a:pt x="46576" y="257867"/>
                  </a:lnTo>
                  <a:lnTo>
                    <a:pt x="30301" y="267482"/>
                  </a:lnTo>
                  <a:lnTo>
                    <a:pt x="18389" y="282673"/>
                  </a:lnTo>
                  <a:lnTo>
                    <a:pt x="1210" y="321022"/>
                  </a:lnTo>
                  <a:lnTo>
                    <a:pt x="0" y="341564"/>
                  </a:lnTo>
                  <a:lnTo>
                    <a:pt x="4532" y="361223"/>
                  </a:lnTo>
                  <a:lnTo>
                    <a:pt x="26505" y="392907"/>
                  </a:lnTo>
                  <a:lnTo>
                    <a:pt x="33023" y="400222"/>
                  </a:lnTo>
                  <a:lnTo>
                    <a:pt x="42048" y="403928"/>
                  </a:lnTo>
                  <a:lnTo>
                    <a:pt x="64554" y="404928"/>
                  </a:lnTo>
                  <a:lnTo>
                    <a:pt x="83915" y="398353"/>
                  </a:lnTo>
                  <a:lnTo>
                    <a:pt x="92354" y="393324"/>
                  </a:lnTo>
                  <a:lnTo>
                    <a:pt x="115409" y="363889"/>
                  </a:lnTo>
                  <a:lnTo>
                    <a:pt x="135754" y="302446"/>
                  </a:lnTo>
                  <a:lnTo>
                    <a:pt x="146206" y="244286"/>
                  </a:lnTo>
                  <a:lnTo>
                    <a:pt x="149822" y="183769"/>
                  </a:lnTo>
                  <a:lnTo>
                    <a:pt x="149724" y="128274"/>
                  </a:lnTo>
                  <a:lnTo>
                    <a:pt x="142806" y="75956"/>
                  </a:lnTo>
                  <a:lnTo>
                    <a:pt x="129988" y="18883"/>
                  </a:lnTo>
                  <a:lnTo>
                    <a:pt x="126578" y="6983"/>
                  </a:lnTo>
                  <a:lnTo>
                    <a:pt x="121966" y="1390"/>
                  </a:lnTo>
                  <a:lnTo>
                    <a:pt x="116551" y="0"/>
                  </a:lnTo>
                  <a:lnTo>
                    <a:pt x="110602" y="1414"/>
                  </a:lnTo>
                  <a:lnTo>
                    <a:pt x="105465" y="5865"/>
                  </a:lnTo>
                  <a:lnTo>
                    <a:pt x="96639" y="20170"/>
                  </a:lnTo>
                  <a:lnTo>
                    <a:pt x="89846" y="67525"/>
                  </a:lnTo>
                  <a:lnTo>
                    <a:pt x="91624" y="125752"/>
                  </a:lnTo>
                  <a:lnTo>
                    <a:pt x="102893" y="188510"/>
                  </a:lnTo>
                  <a:lnTo>
                    <a:pt x="112943" y="242372"/>
                  </a:lnTo>
                  <a:lnTo>
                    <a:pt x="134054" y="302230"/>
                  </a:lnTo>
                  <a:lnTo>
                    <a:pt x="151345" y="3411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536392" y="3074321"/>
              <a:ext cx="159569" cy="176657"/>
            </a:xfrm>
            <a:custGeom>
              <a:avLst/>
              <a:gdLst/>
              <a:ahLst/>
              <a:cxnLst/>
              <a:rect l="0" t="0" r="0" b="0"/>
              <a:pathLst>
                <a:path w="159569" h="176657">
                  <a:moveTo>
                    <a:pt x="85203" y="0"/>
                  </a:moveTo>
                  <a:lnTo>
                    <a:pt x="32498" y="19128"/>
                  </a:lnTo>
                  <a:lnTo>
                    <a:pt x="16545" y="30338"/>
                  </a:lnTo>
                  <a:lnTo>
                    <a:pt x="4776" y="46239"/>
                  </a:lnTo>
                  <a:lnTo>
                    <a:pt x="0" y="55392"/>
                  </a:lnTo>
                  <a:lnTo>
                    <a:pt x="325" y="62664"/>
                  </a:lnTo>
                  <a:lnTo>
                    <a:pt x="4051" y="68683"/>
                  </a:lnTo>
                  <a:lnTo>
                    <a:pt x="17550" y="78489"/>
                  </a:lnTo>
                  <a:lnTo>
                    <a:pt x="46051" y="89416"/>
                  </a:lnTo>
                  <a:lnTo>
                    <a:pt x="105033" y="99642"/>
                  </a:lnTo>
                  <a:lnTo>
                    <a:pt x="137482" y="109202"/>
                  </a:lnTo>
                  <a:lnTo>
                    <a:pt x="145792" y="114916"/>
                  </a:lnTo>
                  <a:lnTo>
                    <a:pt x="158145" y="130622"/>
                  </a:lnTo>
                  <a:lnTo>
                    <a:pt x="159568" y="139724"/>
                  </a:lnTo>
                  <a:lnTo>
                    <a:pt x="154909" y="159195"/>
                  </a:lnTo>
                  <a:lnTo>
                    <a:pt x="148051" y="165792"/>
                  </a:lnTo>
                  <a:lnTo>
                    <a:pt x="127954" y="173121"/>
                  </a:lnTo>
                  <a:lnTo>
                    <a:pt x="78093" y="176656"/>
                  </a:lnTo>
                  <a:lnTo>
                    <a:pt x="36356" y="167303"/>
                  </a:lnTo>
                  <a:lnTo>
                    <a:pt x="11504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005561" y="3105906"/>
              <a:ext cx="16118" cy="136872"/>
            </a:xfrm>
            <a:custGeom>
              <a:avLst/>
              <a:gdLst/>
              <a:ahLst/>
              <a:cxnLst/>
              <a:rect l="0" t="0" r="0" b="0"/>
              <a:pathLst>
                <a:path w="16118" h="136872">
                  <a:moveTo>
                    <a:pt x="5589" y="0"/>
                  </a:moveTo>
                  <a:lnTo>
                    <a:pt x="0" y="16768"/>
                  </a:lnTo>
                  <a:lnTo>
                    <a:pt x="3272" y="69517"/>
                  </a:lnTo>
                  <a:lnTo>
                    <a:pt x="8251" y="116851"/>
                  </a:lnTo>
                  <a:lnTo>
                    <a:pt x="16117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021678" y="30216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116435" y="3095909"/>
              <a:ext cx="136871" cy="156484"/>
            </a:xfrm>
            <a:custGeom>
              <a:avLst/>
              <a:gdLst/>
              <a:ahLst/>
              <a:cxnLst/>
              <a:rect l="0" t="0" r="0" b="0"/>
              <a:pathLst>
                <a:path w="136871" h="156484">
                  <a:moveTo>
                    <a:pt x="0" y="52111"/>
                  </a:moveTo>
                  <a:lnTo>
                    <a:pt x="7235" y="79667"/>
                  </a:lnTo>
                  <a:lnTo>
                    <a:pt x="16117" y="135890"/>
                  </a:lnTo>
                  <a:lnTo>
                    <a:pt x="23541" y="156027"/>
                  </a:lnTo>
                  <a:lnTo>
                    <a:pt x="23882" y="156483"/>
                  </a:lnTo>
                  <a:lnTo>
                    <a:pt x="12971" y="98781"/>
                  </a:lnTo>
                  <a:lnTo>
                    <a:pt x="11011" y="38973"/>
                  </a:lnTo>
                  <a:lnTo>
                    <a:pt x="16982" y="16636"/>
                  </a:lnTo>
                  <a:lnTo>
                    <a:pt x="21850" y="7404"/>
                  </a:lnTo>
                  <a:lnTo>
                    <a:pt x="29774" y="2420"/>
                  </a:lnTo>
                  <a:lnTo>
                    <a:pt x="51058" y="0"/>
                  </a:lnTo>
                  <a:lnTo>
                    <a:pt x="60945" y="3333"/>
                  </a:lnTo>
                  <a:lnTo>
                    <a:pt x="78169" y="16394"/>
                  </a:lnTo>
                  <a:lnTo>
                    <a:pt x="107121" y="53375"/>
                  </a:lnTo>
                  <a:lnTo>
                    <a:pt x="120127" y="85241"/>
                  </a:lnTo>
                  <a:lnTo>
                    <a:pt x="128234" y="127979"/>
                  </a:lnTo>
                  <a:lnTo>
                    <a:pt x="136870" y="1468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523271" y="3082165"/>
              <a:ext cx="193289" cy="171141"/>
            </a:xfrm>
            <a:custGeom>
              <a:avLst/>
              <a:gdLst/>
              <a:ahLst/>
              <a:cxnLst/>
              <a:rect l="0" t="0" r="0" b="0"/>
              <a:pathLst>
                <a:path w="193289" h="171141">
                  <a:moveTo>
                    <a:pt x="109060" y="65855"/>
                  </a:moveTo>
                  <a:lnTo>
                    <a:pt x="88817" y="21893"/>
                  </a:lnTo>
                  <a:lnTo>
                    <a:pt x="73157" y="8102"/>
                  </a:lnTo>
                  <a:lnTo>
                    <a:pt x="64068" y="2787"/>
                  </a:lnTo>
                  <a:lnTo>
                    <a:pt x="44610" y="0"/>
                  </a:lnTo>
                  <a:lnTo>
                    <a:pt x="34508" y="895"/>
                  </a:lnTo>
                  <a:lnTo>
                    <a:pt x="26603" y="5001"/>
                  </a:lnTo>
                  <a:lnTo>
                    <a:pt x="14701" y="18922"/>
                  </a:lnTo>
                  <a:lnTo>
                    <a:pt x="1423" y="52079"/>
                  </a:lnTo>
                  <a:lnTo>
                    <a:pt x="0" y="74940"/>
                  </a:lnTo>
                  <a:lnTo>
                    <a:pt x="8619" y="123802"/>
                  </a:lnTo>
                  <a:lnTo>
                    <a:pt x="23798" y="153475"/>
                  </a:lnTo>
                  <a:lnTo>
                    <a:pt x="31162" y="158193"/>
                  </a:lnTo>
                  <a:lnTo>
                    <a:pt x="48702" y="160317"/>
                  </a:lnTo>
                  <a:lnTo>
                    <a:pt x="65077" y="154242"/>
                  </a:lnTo>
                  <a:lnTo>
                    <a:pt x="72719" y="149346"/>
                  </a:lnTo>
                  <a:lnTo>
                    <a:pt x="84330" y="134548"/>
                  </a:lnTo>
                  <a:lnTo>
                    <a:pt x="101315" y="96452"/>
                  </a:lnTo>
                  <a:lnTo>
                    <a:pt x="102499" y="75944"/>
                  </a:lnTo>
                  <a:lnTo>
                    <a:pt x="101176" y="65562"/>
                  </a:lnTo>
                  <a:lnTo>
                    <a:pt x="100295" y="63320"/>
                  </a:lnTo>
                  <a:lnTo>
                    <a:pt x="99316" y="73307"/>
                  </a:lnTo>
                  <a:lnTo>
                    <a:pt x="104353" y="99649"/>
                  </a:lnTo>
                  <a:lnTo>
                    <a:pt x="118844" y="124091"/>
                  </a:lnTo>
                  <a:lnTo>
                    <a:pt x="137955" y="146151"/>
                  </a:lnTo>
                  <a:lnTo>
                    <a:pt x="164025" y="161917"/>
                  </a:lnTo>
                  <a:lnTo>
                    <a:pt x="193288" y="17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968706" y="2880682"/>
              <a:ext cx="298406" cy="370504"/>
            </a:xfrm>
            <a:custGeom>
              <a:avLst/>
              <a:gdLst/>
              <a:ahLst/>
              <a:cxnLst/>
              <a:rect l="0" t="0" r="0" b="0"/>
              <a:pathLst>
                <a:path w="298406" h="370504">
                  <a:moveTo>
                    <a:pt x="179522" y="14654"/>
                  </a:moveTo>
                  <a:lnTo>
                    <a:pt x="125377" y="14654"/>
                  </a:lnTo>
                  <a:lnTo>
                    <a:pt x="70431" y="9065"/>
                  </a:lnTo>
                  <a:lnTo>
                    <a:pt x="28525" y="0"/>
                  </a:lnTo>
                  <a:lnTo>
                    <a:pt x="18026" y="1375"/>
                  </a:lnTo>
                  <a:lnTo>
                    <a:pt x="9857" y="5802"/>
                  </a:lnTo>
                  <a:lnTo>
                    <a:pt x="3241" y="12262"/>
                  </a:lnTo>
                  <a:lnTo>
                    <a:pt x="0" y="21248"/>
                  </a:lnTo>
                  <a:lnTo>
                    <a:pt x="1028" y="56252"/>
                  </a:lnTo>
                  <a:lnTo>
                    <a:pt x="11856" y="113122"/>
                  </a:lnTo>
                  <a:lnTo>
                    <a:pt x="25260" y="169155"/>
                  </a:lnTo>
                  <a:lnTo>
                    <a:pt x="29887" y="174977"/>
                  </a:lnTo>
                  <a:lnTo>
                    <a:pt x="35312" y="176518"/>
                  </a:lnTo>
                  <a:lnTo>
                    <a:pt x="48748" y="171992"/>
                  </a:lnTo>
                  <a:lnTo>
                    <a:pt x="96097" y="149093"/>
                  </a:lnTo>
                  <a:lnTo>
                    <a:pt x="132706" y="143395"/>
                  </a:lnTo>
                  <a:lnTo>
                    <a:pt x="167600" y="147296"/>
                  </a:lnTo>
                  <a:lnTo>
                    <a:pt x="186312" y="155885"/>
                  </a:lnTo>
                  <a:lnTo>
                    <a:pt x="240169" y="197141"/>
                  </a:lnTo>
                  <a:lnTo>
                    <a:pt x="281465" y="248784"/>
                  </a:lnTo>
                  <a:lnTo>
                    <a:pt x="298185" y="288890"/>
                  </a:lnTo>
                  <a:lnTo>
                    <a:pt x="298405" y="298084"/>
                  </a:lnTo>
                  <a:lnTo>
                    <a:pt x="292410" y="314538"/>
                  </a:lnTo>
                  <a:lnTo>
                    <a:pt x="275881" y="342545"/>
                  </a:lnTo>
                  <a:lnTo>
                    <a:pt x="259783" y="356525"/>
                  </a:lnTo>
                  <a:lnTo>
                    <a:pt x="250577" y="361891"/>
                  </a:lnTo>
                  <a:lnTo>
                    <a:pt x="193774" y="370503"/>
                  </a:lnTo>
                  <a:lnTo>
                    <a:pt x="132467" y="369085"/>
                  </a:lnTo>
                  <a:lnTo>
                    <a:pt x="71247" y="348544"/>
                  </a:lnTo>
                  <a:lnTo>
                    <a:pt x="53180" y="3410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501874" y="3074321"/>
              <a:ext cx="185905" cy="151134"/>
            </a:xfrm>
            <a:custGeom>
              <a:avLst/>
              <a:gdLst/>
              <a:ahLst/>
              <a:cxnLst/>
              <a:rect l="0" t="0" r="0" b="0"/>
              <a:pathLst>
                <a:path w="185905" h="151134">
                  <a:moveTo>
                    <a:pt x="99079" y="0"/>
                  </a:moveTo>
                  <a:lnTo>
                    <a:pt x="56388" y="3120"/>
                  </a:lnTo>
                  <a:lnTo>
                    <a:pt x="25208" y="14572"/>
                  </a:lnTo>
                  <a:lnTo>
                    <a:pt x="14737" y="20243"/>
                  </a:lnTo>
                  <a:lnTo>
                    <a:pt x="7756" y="28703"/>
                  </a:lnTo>
                  <a:lnTo>
                    <a:pt x="0" y="50582"/>
                  </a:lnTo>
                  <a:lnTo>
                    <a:pt x="1222" y="83617"/>
                  </a:lnTo>
                  <a:lnTo>
                    <a:pt x="14582" y="115632"/>
                  </a:lnTo>
                  <a:lnTo>
                    <a:pt x="29939" y="130551"/>
                  </a:lnTo>
                  <a:lnTo>
                    <a:pt x="68394" y="149660"/>
                  </a:lnTo>
                  <a:lnTo>
                    <a:pt x="88951" y="151133"/>
                  </a:lnTo>
                  <a:lnTo>
                    <a:pt x="136333" y="142547"/>
                  </a:lnTo>
                  <a:lnTo>
                    <a:pt x="165749" y="127374"/>
                  </a:lnTo>
                  <a:lnTo>
                    <a:pt x="178623" y="108473"/>
                  </a:lnTo>
                  <a:lnTo>
                    <a:pt x="185904" y="85645"/>
                  </a:lnTo>
                  <a:lnTo>
                    <a:pt x="185241" y="63801"/>
                  </a:lnTo>
                  <a:lnTo>
                    <a:pt x="177927" y="45514"/>
                  </a:lnTo>
                  <a:lnTo>
                    <a:pt x="172702" y="37361"/>
                  </a:lnTo>
                  <a:lnTo>
                    <a:pt x="157536" y="25184"/>
                  </a:lnTo>
                  <a:lnTo>
                    <a:pt x="130664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752313" y="3063792"/>
              <a:ext cx="90797" cy="175625"/>
            </a:xfrm>
            <a:custGeom>
              <a:avLst/>
              <a:gdLst/>
              <a:ahLst/>
              <a:cxnLst/>
              <a:rect l="0" t="0" r="0" b="0"/>
              <a:pathLst>
                <a:path w="90797" h="175625">
                  <a:moveTo>
                    <a:pt x="17096" y="105285"/>
                  </a:moveTo>
                  <a:lnTo>
                    <a:pt x="36224" y="157990"/>
                  </a:lnTo>
                  <a:lnTo>
                    <a:pt x="49020" y="175624"/>
                  </a:lnTo>
                  <a:lnTo>
                    <a:pt x="16088" y="116580"/>
                  </a:lnTo>
                  <a:lnTo>
                    <a:pt x="4950" y="93927"/>
                  </a:lnTo>
                  <a:lnTo>
                    <a:pt x="0" y="68262"/>
                  </a:lnTo>
                  <a:lnTo>
                    <a:pt x="4038" y="47496"/>
                  </a:lnTo>
                  <a:lnTo>
                    <a:pt x="8391" y="38683"/>
                  </a:lnTo>
                  <a:lnTo>
                    <a:pt x="22586" y="25772"/>
                  </a:lnTo>
                  <a:lnTo>
                    <a:pt x="68122" y="5301"/>
                  </a:lnTo>
                  <a:lnTo>
                    <a:pt x="9079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141861" y="2969036"/>
              <a:ext cx="380545" cy="322924"/>
            </a:xfrm>
            <a:custGeom>
              <a:avLst/>
              <a:gdLst/>
              <a:ahLst/>
              <a:cxnLst/>
              <a:rect l="0" t="0" r="0" b="0"/>
              <a:pathLst>
                <a:path w="380545" h="322924">
                  <a:moveTo>
                    <a:pt x="185558" y="52642"/>
                  </a:moveTo>
                  <a:lnTo>
                    <a:pt x="148080" y="44309"/>
                  </a:lnTo>
                  <a:lnTo>
                    <a:pt x="113232" y="45884"/>
                  </a:lnTo>
                  <a:lnTo>
                    <a:pt x="92582" y="51978"/>
                  </a:lnTo>
                  <a:lnTo>
                    <a:pt x="52894" y="81555"/>
                  </a:lnTo>
                  <a:lnTo>
                    <a:pt x="10144" y="131971"/>
                  </a:lnTo>
                  <a:lnTo>
                    <a:pt x="2311" y="156140"/>
                  </a:lnTo>
                  <a:lnTo>
                    <a:pt x="0" y="184039"/>
                  </a:lnTo>
                  <a:lnTo>
                    <a:pt x="2872" y="208137"/>
                  </a:lnTo>
                  <a:lnTo>
                    <a:pt x="11168" y="227426"/>
                  </a:lnTo>
                  <a:lnTo>
                    <a:pt x="43443" y="273404"/>
                  </a:lnTo>
                  <a:lnTo>
                    <a:pt x="61565" y="289579"/>
                  </a:lnTo>
                  <a:lnTo>
                    <a:pt x="120501" y="314706"/>
                  </a:lnTo>
                  <a:lnTo>
                    <a:pt x="156533" y="322923"/>
                  </a:lnTo>
                  <a:lnTo>
                    <a:pt x="196845" y="322239"/>
                  </a:lnTo>
                  <a:lnTo>
                    <a:pt x="252388" y="311526"/>
                  </a:lnTo>
                  <a:lnTo>
                    <a:pt x="310995" y="283237"/>
                  </a:lnTo>
                  <a:lnTo>
                    <a:pt x="331385" y="268603"/>
                  </a:lnTo>
                  <a:lnTo>
                    <a:pt x="370892" y="220422"/>
                  </a:lnTo>
                  <a:lnTo>
                    <a:pt x="379063" y="193501"/>
                  </a:lnTo>
                  <a:lnTo>
                    <a:pt x="380544" y="145461"/>
                  </a:lnTo>
                  <a:lnTo>
                    <a:pt x="375164" y="114952"/>
                  </a:lnTo>
                  <a:lnTo>
                    <a:pt x="346083" y="62826"/>
                  </a:lnTo>
                  <a:lnTo>
                    <a:pt x="314489" y="37072"/>
                  </a:lnTo>
                  <a:lnTo>
                    <a:pt x="251265" y="11713"/>
                  </a:lnTo>
                  <a:lnTo>
                    <a:pt x="19608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1807927" y="3687169"/>
            <a:ext cx="4835556" cy="578946"/>
            <a:chOff x="1807927" y="3687169"/>
            <a:chExt cx="4835556" cy="578946"/>
          </a:xfrm>
        </p:grpSpPr>
        <p:sp>
          <p:nvSpPr>
            <p:cNvPr id="112" name="Freeform 111"/>
            <p:cNvSpPr/>
            <p:nvPr/>
          </p:nvSpPr>
          <p:spPr>
            <a:xfrm>
              <a:off x="1807927" y="3687169"/>
              <a:ext cx="344119" cy="537899"/>
            </a:xfrm>
            <a:custGeom>
              <a:avLst/>
              <a:gdLst/>
              <a:ahLst/>
              <a:cxnLst/>
              <a:rect l="0" t="0" r="0" b="0"/>
              <a:pathLst>
                <a:path w="344119" h="537899">
                  <a:moveTo>
                    <a:pt x="245130" y="8333"/>
                  </a:moveTo>
                  <a:lnTo>
                    <a:pt x="207652" y="0"/>
                  </a:lnTo>
                  <a:lnTo>
                    <a:pt x="182849" y="1120"/>
                  </a:lnTo>
                  <a:lnTo>
                    <a:pt x="131918" y="20903"/>
                  </a:lnTo>
                  <a:lnTo>
                    <a:pt x="77016" y="54226"/>
                  </a:lnTo>
                  <a:lnTo>
                    <a:pt x="29666" y="89087"/>
                  </a:lnTo>
                  <a:lnTo>
                    <a:pt x="12702" y="115708"/>
                  </a:lnTo>
                  <a:lnTo>
                    <a:pt x="267" y="145823"/>
                  </a:lnTo>
                  <a:lnTo>
                    <a:pt x="0" y="154975"/>
                  </a:lnTo>
                  <a:lnTo>
                    <a:pt x="5941" y="171383"/>
                  </a:lnTo>
                  <a:lnTo>
                    <a:pt x="19501" y="183355"/>
                  </a:lnTo>
                  <a:lnTo>
                    <a:pt x="62391" y="200573"/>
                  </a:lnTo>
                  <a:lnTo>
                    <a:pt x="114753" y="208003"/>
                  </a:lnTo>
                  <a:lnTo>
                    <a:pt x="170899" y="222826"/>
                  </a:lnTo>
                  <a:lnTo>
                    <a:pt x="224003" y="240015"/>
                  </a:lnTo>
                  <a:lnTo>
                    <a:pt x="266173" y="259599"/>
                  </a:lnTo>
                  <a:lnTo>
                    <a:pt x="299892" y="294402"/>
                  </a:lnTo>
                  <a:lnTo>
                    <a:pt x="320757" y="325891"/>
                  </a:lnTo>
                  <a:lnTo>
                    <a:pt x="338880" y="377860"/>
                  </a:lnTo>
                  <a:lnTo>
                    <a:pt x="344118" y="404194"/>
                  </a:lnTo>
                  <a:lnTo>
                    <a:pt x="342547" y="427597"/>
                  </a:lnTo>
                  <a:lnTo>
                    <a:pt x="323601" y="471217"/>
                  </a:lnTo>
                  <a:lnTo>
                    <a:pt x="310811" y="492480"/>
                  </a:lnTo>
                  <a:lnTo>
                    <a:pt x="294209" y="507389"/>
                  </a:lnTo>
                  <a:lnTo>
                    <a:pt x="262011" y="522359"/>
                  </a:lnTo>
                  <a:lnTo>
                    <a:pt x="209210" y="537898"/>
                  </a:lnTo>
                  <a:lnTo>
                    <a:pt x="167676" y="537508"/>
                  </a:lnTo>
                  <a:lnTo>
                    <a:pt x="120126" y="525726"/>
                  </a:lnTo>
                  <a:lnTo>
                    <a:pt x="66145" y="5031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189927" y="4011357"/>
              <a:ext cx="150653" cy="177613"/>
            </a:xfrm>
            <a:custGeom>
              <a:avLst/>
              <a:gdLst/>
              <a:ahLst/>
              <a:cxnLst/>
              <a:rect l="0" t="0" r="0" b="0"/>
              <a:pathLst>
                <a:path w="150653" h="177613">
                  <a:moveTo>
                    <a:pt x="0" y="0"/>
                  </a:moveTo>
                  <a:lnTo>
                    <a:pt x="3120" y="48931"/>
                  </a:lnTo>
                  <a:lnTo>
                    <a:pt x="14654" y="102472"/>
                  </a:lnTo>
                  <a:lnTo>
                    <a:pt x="43120" y="157557"/>
                  </a:lnTo>
                  <a:lnTo>
                    <a:pt x="49803" y="168209"/>
                  </a:lnTo>
                  <a:lnTo>
                    <a:pt x="58939" y="174141"/>
                  </a:lnTo>
                  <a:lnTo>
                    <a:pt x="81567" y="177612"/>
                  </a:lnTo>
                  <a:lnTo>
                    <a:pt x="100983" y="172135"/>
                  </a:lnTo>
                  <a:lnTo>
                    <a:pt x="132511" y="149556"/>
                  </a:lnTo>
                  <a:lnTo>
                    <a:pt x="148577" y="123861"/>
                  </a:lnTo>
                  <a:lnTo>
                    <a:pt x="150652" y="104182"/>
                  </a:lnTo>
                  <a:lnTo>
                    <a:pt x="147827" y="46432"/>
                  </a:lnTo>
                  <a:lnTo>
                    <a:pt x="147399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400497" y="3989707"/>
              <a:ext cx="221099" cy="213517"/>
            </a:xfrm>
            <a:custGeom>
              <a:avLst/>
              <a:gdLst/>
              <a:ahLst/>
              <a:cxnLst/>
              <a:rect l="0" t="0" r="0" b="0"/>
              <a:pathLst>
                <a:path w="221099" h="213517">
                  <a:moveTo>
                    <a:pt x="0" y="84821"/>
                  </a:moveTo>
                  <a:lnTo>
                    <a:pt x="17958" y="147102"/>
                  </a:lnTo>
                  <a:lnTo>
                    <a:pt x="35149" y="209428"/>
                  </a:lnTo>
                  <a:lnTo>
                    <a:pt x="36301" y="213516"/>
                  </a:lnTo>
                  <a:lnTo>
                    <a:pt x="23748" y="168606"/>
                  </a:lnTo>
                  <a:lnTo>
                    <a:pt x="6911" y="107437"/>
                  </a:lnTo>
                  <a:lnTo>
                    <a:pt x="2535" y="55667"/>
                  </a:lnTo>
                  <a:lnTo>
                    <a:pt x="6196" y="28190"/>
                  </a:lnTo>
                  <a:lnTo>
                    <a:pt x="9980" y="21331"/>
                  </a:lnTo>
                  <a:lnTo>
                    <a:pt x="14842" y="19097"/>
                  </a:lnTo>
                  <a:lnTo>
                    <a:pt x="20423" y="19949"/>
                  </a:lnTo>
                  <a:lnTo>
                    <a:pt x="25314" y="24025"/>
                  </a:lnTo>
                  <a:lnTo>
                    <a:pt x="60814" y="80363"/>
                  </a:lnTo>
                  <a:lnTo>
                    <a:pt x="65109" y="92377"/>
                  </a:lnTo>
                  <a:lnTo>
                    <a:pt x="69142" y="95708"/>
                  </a:lnTo>
                  <a:lnTo>
                    <a:pt x="73001" y="93249"/>
                  </a:lnTo>
                  <a:lnTo>
                    <a:pt x="76743" y="86930"/>
                  </a:lnTo>
                  <a:lnTo>
                    <a:pt x="86362" y="33265"/>
                  </a:lnTo>
                  <a:lnTo>
                    <a:pt x="89160" y="22374"/>
                  </a:lnTo>
                  <a:lnTo>
                    <a:pt x="94535" y="13944"/>
                  </a:lnTo>
                  <a:lnTo>
                    <a:pt x="109866" y="1458"/>
                  </a:lnTo>
                  <a:lnTo>
                    <a:pt x="118868" y="0"/>
                  </a:lnTo>
                  <a:lnTo>
                    <a:pt x="138228" y="4619"/>
                  </a:lnTo>
                  <a:lnTo>
                    <a:pt x="155411" y="17590"/>
                  </a:lnTo>
                  <a:lnTo>
                    <a:pt x="169677" y="35053"/>
                  </a:lnTo>
                  <a:lnTo>
                    <a:pt x="202089" y="97942"/>
                  </a:lnTo>
                  <a:lnTo>
                    <a:pt x="212014" y="154180"/>
                  </a:lnTo>
                  <a:lnTo>
                    <a:pt x="221098" y="1901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916393" y="3948186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3120" y="42692"/>
                  </a:lnTo>
                  <a:lnTo>
                    <a:pt x="14655" y="95521"/>
                  </a:lnTo>
                  <a:lnTo>
                    <a:pt x="19793" y="153876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937450" y="38429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033851" y="3937658"/>
              <a:ext cx="201662" cy="246098"/>
            </a:xfrm>
            <a:custGeom>
              <a:avLst/>
              <a:gdLst/>
              <a:ahLst/>
              <a:cxnLst/>
              <a:rect l="0" t="0" r="0" b="0"/>
              <a:pathLst>
                <a:path w="201662" h="246098">
                  <a:moveTo>
                    <a:pt x="114169" y="0"/>
                  </a:moveTo>
                  <a:lnTo>
                    <a:pt x="52077" y="5589"/>
                  </a:lnTo>
                  <a:lnTo>
                    <a:pt x="25322" y="20243"/>
                  </a:lnTo>
                  <a:lnTo>
                    <a:pt x="2576" y="44992"/>
                  </a:lnTo>
                  <a:lnTo>
                    <a:pt x="0" y="53391"/>
                  </a:lnTo>
                  <a:lnTo>
                    <a:pt x="621" y="61330"/>
                  </a:lnTo>
                  <a:lnTo>
                    <a:pt x="3376" y="68963"/>
                  </a:lnTo>
                  <a:lnTo>
                    <a:pt x="15795" y="80563"/>
                  </a:lnTo>
                  <a:lnTo>
                    <a:pt x="34183" y="88448"/>
                  </a:lnTo>
                  <a:lnTo>
                    <a:pt x="97643" y="93925"/>
                  </a:lnTo>
                  <a:lnTo>
                    <a:pt x="133449" y="100099"/>
                  </a:lnTo>
                  <a:lnTo>
                    <a:pt x="160696" y="114927"/>
                  </a:lnTo>
                  <a:lnTo>
                    <a:pt x="183587" y="134138"/>
                  </a:lnTo>
                  <a:lnTo>
                    <a:pt x="199598" y="160237"/>
                  </a:lnTo>
                  <a:lnTo>
                    <a:pt x="201661" y="180011"/>
                  </a:lnTo>
                  <a:lnTo>
                    <a:pt x="197508" y="199327"/>
                  </a:lnTo>
                  <a:lnTo>
                    <a:pt x="187864" y="215712"/>
                  </a:lnTo>
                  <a:lnTo>
                    <a:pt x="172659" y="227673"/>
                  </a:lnTo>
                  <a:lnTo>
                    <a:pt x="134301" y="244883"/>
                  </a:lnTo>
                  <a:lnTo>
                    <a:pt x="113758" y="246097"/>
                  </a:lnTo>
                  <a:lnTo>
                    <a:pt x="72055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529472" y="3967305"/>
              <a:ext cx="187088" cy="183312"/>
            </a:xfrm>
            <a:custGeom>
              <a:avLst/>
              <a:gdLst/>
              <a:ahLst/>
              <a:cxnLst/>
              <a:rect l="0" t="0" r="0" b="0"/>
              <a:pathLst>
                <a:path w="187088" h="183312">
                  <a:moveTo>
                    <a:pt x="123916" y="96695"/>
                  </a:moveTo>
                  <a:lnTo>
                    <a:pt x="121576" y="58177"/>
                  </a:lnTo>
                  <a:lnTo>
                    <a:pt x="107105" y="32119"/>
                  </a:lnTo>
                  <a:lnTo>
                    <a:pt x="94608" y="16912"/>
                  </a:lnTo>
                  <a:lnTo>
                    <a:pt x="68829" y="786"/>
                  </a:lnTo>
                  <a:lnTo>
                    <a:pt x="59115" y="0"/>
                  </a:lnTo>
                  <a:lnTo>
                    <a:pt x="38964" y="5366"/>
                  </a:lnTo>
                  <a:lnTo>
                    <a:pt x="24548" y="18670"/>
                  </a:lnTo>
                  <a:lnTo>
                    <a:pt x="5762" y="55806"/>
                  </a:lnTo>
                  <a:lnTo>
                    <a:pt x="0" y="92118"/>
                  </a:lnTo>
                  <a:lnTo>
                    <a:pt x="6459" y="137904"/>
                  </a:lnTo>
                  <a:lnTo>
                    <a:pt x="12441" y="159464"/>
                  </a:lnTo>
                  <a:lnTo>
                    <a:pt x="18014" y="167787"/>
                  </a:lnTo>
                  <a:lnTo>
                    <a:pt x="33565" y="180154"/>
                  </a:lnTo>
                  <a:lnTo>
                    <a:pt x="52174" y="183311"/>
                  </a:lnTo>
                  <a:lnTo>
                    <a:pt x="62051" y="182514"/>
                  </a:lnTo>
                  <a:lnTo>
                    <a:pt x="79263" y="175391"/>
                  </a:lnTo>
                  <a:lnTo>
                    <a:pt x="87128" y="170216"/>
                  </a:lnTo>
                  <a:lnTo>
                    <a:pt x="98987" y="151988"/>
                  </a:lnTo>
                  <a:lnTo>
                    <a:pt x="106987" y="128288"/>
                  </a:lnTo>
                  <a:lnTo>
                    <a:pt x="110543" y="102158"/>
                  </a:lnTo>
                  <a:lnTo>
                    <a:pt x="105884" y="78066"/>
                  </a:lnTo>
                  <a:lnTo>
                    <a:pt x="101366" y="66728"/>
                  </a:lnTo>
                  <a:lnTo>
                    <a:pt x="98355" y="63849"/>
                  </a:lnTo>
                  <a:lnTo>
                    <a:pt x="96347" y="66608"/>
                  </a:lnTo>
                  <a:lnTo>
                    <a:pt x="95008" y="73128"/>
                  </a:lnTo>
                  <a:lnTo>
                    <a:pt x="99760" y="89730"/>
                  </a:lnTo>
                  <a:lnTo>
                    <a:pt x="121874" y="128984"/>
                  </a:lnTo>
                  <a:lnTo>
                    <a:pt x="138216" y="143411"/>
                  </a:lnTo>
                  <a:lnTo>
                    <a:pt x="156008" y="152553"/>
                  </a:lnTo>
                  <a:lnTo>
                    <a:pt x="187087" y="1598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032414" y="3990300"/>
              <a:ext cx="126343" cy="190526"/>
            </a:xfrm>
            <a:custGeom>
              <a:avLst/>
              <a:gdLst/>
              <a:ahLst/>
              <a:cxnLst/>
              <a:rect l="0" t="0" r="0" b="0"/>
              <a:pathLst>
                <a:path w="126343" h="190526">
                  <a:moveTo>
                    <a:pt x="0" y="42114"/>
                  </a:moveTo>
                  <a:lnTo>
                    <a:pt x="3120" y="96259"/>
                  </a:lnTo>
                  <a:lnTo>
                    <a:pt x="14654" y="151205"/>
                  </a:lnTo>
                  <a:lnTo>
                    <a:pt x="24749" y="187521"/>
                  </a:lnTo>
                  <a:lnTo>
                    <a:pt x="27028" y="190525"/>
                  </a:lnTo>
                  <a:lnTo>
                    <a:pt x="28547" y="187848"/>
                  </a:lnTo>
                  <a:lnTo>
                    <a:pt x="30015" y="130152"/>
                  </a:lnTo>
                  <a:lnTo>
                    <a:pt x="26293" y="73759"/>
                  </a:lnTo>
                  <a:lnTo>
                    <a:pt x="31573" y="47990"/>
                  </a:lnTo>
                  <a:lnTo>
                    <a:pt x="41719" y="28738"/>
                  </a:lnTo>
                  <a:lnTo>
                    <a:pt x="48869" y="25008"/>
                  </a:lnTo>
                  <a:lnTo>
                    <a:pt x="57146" y="24861"/>
                  </a:lnTo>
                  <a:lnTo>
                    <a:pt x="66173" y="27102"/>
                  </a:lnTo>
                  <a:lnTo>
                    <a:pt x="82443" y="38952"/>
                  </a:lnTo>
                  <a:lnTo>
                    <a:pt x="96303" y="55916"/>
                  </a:lnTo>
                  <a:lnTo>
                    <a:pt x="106362" y="75155"/>
                  </a:lnTo>
                  <a:lnTo>
                    <a:pt x="110683" y="78179"/>
                  </a:lnTo>
                  <a:lnTo>
                    <a:pt x="114732" y="76686"/>
                  </a:lnTo>
                  <a:lnTo>
                    <a:pt x="118602" y="72181"/>
                  </a:lnTo>
                  <a:lnTo>
                    <a:pt x="124049" y="4348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190342" y="3958715"/>
              <a:ext cx="84229" cy="200042"/>
            </a:xfrm>
            <a:custGeom>
              <a:avLst/>
              <a:gdLst/>
              <a:ahLst/>
              <a:cxnLst/>
              <a:rect l="0" t="0" r="0" b="0"/>
              <a:pathLst>
                <a:path w="84229" h="200042">
                  <a:moveTo>
                    <a:pt x="0" y="0"/>
                  </a:moveTo>
                  <a:lnTo>
                    <a:pt x="29308" y="34897"/>
                  </a:lnTo>
                  <a:lnTo>
                    <a:pt x="55000" y="87783"/>
                  </a:lnTo>
                  <a:lnTo>
                    <a:pt x="78472" y="147650"/>
                  </a:lnTo>
                  <a:lnTo>
                    <a:pt x="84228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337741" y="3958715"/>
              <a:ext cx="111586" cy="178993"/>
            </a:xfrm>
            <a:custGeom>
              <a:avLst/>
              <a:gdLst/>
              <a:ahLst/>
              <a:cxnLst/>
              <a:rect l="0" t="0" r="0" b="0"/>
              <a:pathLst>
                <a:path w="111586" h="178993">
                  <a:moveTo>
                    <a:pt x="0" y="42114"/>
                  </a:moveTo>
                  <a:lnTo>
                    <a:pt x="3119" y="96258"/>
                  </a:lnTo>
                  <a:lnTo>
                    <a:pt x="14572" y="134196"/>
                  </a:lnTo>
                  <a:lnTo>
                    <a:pt x="39403" y="172866"/>
                  </a:lnTo>
                  <a:lnTo>
                    <a:pt x="47325" y="177246"/>
                  </a:lnTo>
                  <a:lnTo>
                    <a:pt x="65487" y="178992"/>
                  </a:lnTo>
                  <a:lnTo>
                    <a:pt x="82138" y="172749"/>
                  </a:lnTo>
                  <a:lnTo>
                    <a:pt x="89853" y="167808"/>
                  </a:lnTo>
                  <a:lnTo>
                    <a:pt x="101546" y="146721"/>
                  </a:lnTo>
                  <a:lnTo>
                    <a:pt x="111585" y="105084"/>
                  </a:lnTo>
                  <a:lnTo>
                    <a:pt x="111441" y="66231"/>
                  </a:lnTo>
                  <a:lnTo>
                    <a:pt x="97492" y="9627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539977" y="3842901"/>
              <a:ext cx="50449" cy="294799"/>
            </a:xfrm>
            <a:custGeom>
              <a:avLst/>
              <a:gdLst/>
              <a:ahLst/>
              <a:cxnLst/>
              <a:rect l="0" t="0" r="0" b="0"/>
              <a:pathLst>
                <a:path w="50449" h="294799">
                  <a:moveTo>
                    <a:pt x="8334" y="0"/>
                  </a:moveTo>
                  <a:lnTo>
                    <a:pt x="0" y="37478"/>
                  </a:lnTo>
                  <a:lnTo>
                    <a:pt x="1121" y="62281"/>
                  </a:lnTo>
                  <a:lnTo>
                    <a:pt x="17784" y="119450"/>
                  </a:lnTo>
                  <a:lnTo>
                    <a:pt x="29071" y="169534"/>
                  </a:lnTo>
                  <a:lnTo>
                    <a:pt x="39824" y="218298"/>
                  </a:lnTo>
                  <a:lnTo>
                    <a:pt x="47300" y="259264"/>
                  </a:lnTo>
                  <a:lnTo>
                    <a:pt x="50448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737823" y="3853430"/>
              <a:ext cx="52644" cy="273742"/>
            </a:xfrm>
            <a:custGeom>
              <a:avLst/>
              <a:gdLst/>
              <a:ahLst/>
              <a:cxnLst/>
              <a:rect l="0" t="0" r="0" b="0"/>
              <a:pathLst>
                <a:path w="52644" h="273742">
                  <a:moveTo>
                    <a:pt x="0" y="0"/>
                  </a:moveTo>
                  <a:lnTo>
                    <a:pt x="5590" y="58616"/>
                  </a:lnTo>
                  <a:lnTo>
                    <a:pt x="11893" y="112791"/>
                  </a:lnTo>
                  <a:lnTo>
                    <a:pt x="27003" y="171671"/>
                  </a:lnTo>
                  <a:lnTo>
                    <a:pt x="36270" y="228103"/>
                  </a:lnTo>
                  <a:lnTo>
                    <a:pt x="52643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695709" y="3962008"/>
              <a:ext cx="147401" cy="7236"/>
            </a:xfrm>
            <a:custGeom>
              <a:avLst/>
              <a:gdLst/>
              <a:ahLst/>
              <a:cxnLst/>
              <a:rect l="0" t="0" r="0" b="0"/>
              <a:pathLst>
                <a:path w="147401" h="7236">
                  <a:moveTo>
                    <a:pt x="147400" y="7235"/>
                  </a:moveTo>
                  <a:lnTo>
                    <a:pt x="119843" y="0"/>
                  </a:lnTo>
                  <a:lnTo>
                    <a:pt x="66740" y="477"/>
                  </a:lnTo>
                  <a:lnTo>
                    <a:pt x="32643" y="5233"/>
                  </a:lnTo>
                  <a:lnTo>
                    <a:pt x="0" y="72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940060" y="4032414"/>
              <a:ext cx="8334" cy="115815"/>
            </a:xfrm>
            <a:custGeom>
              <a:avLst/>
              <a:gdLst/>
              <a:ahLst/>
              <a:cxnLst/>
              <a:rect l="0" t="0" r="0" b="0"/>
              <a:pathLst>
                <a:path w="8334" h="115815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948394" y="39587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054547" y="3976937"/>
              <a:ext cx="149876" cy="289178"/>
            </a:xfrm>
            <a:custGeom>
              <a:avLst/>
              <a:gdLst/>
              <a:ahLst/>
              <a:cxnLst/>
              <a:rect l="0" t="0" r="0" b="0"/>
              <a:pathLst>
                <a:path w="149876" h="289178">
                  <a:moveTo>
                    <a:pt x="20188" y="160762"/>
                  </a:moveTo>
                  <a:lnTo>
                    <a:pt x="29253" y="219379"/>
                  </a:lnTo>
                  <a:lnTo>
                    <a:pt x="41977" y="275976"/>
                  </a:lnTo>
                  <a:lnTo>
                    <a:pt x="45242" y="286705"/>
                  </a:lnTo>
                  <a:lnTo>
                    <a:pt x="45080" y="289177"/>
                  </a:lnTo>
                  <a:lnTo>
                    <a:pt x="38660" y="279447"/>
                  </a:lnTo>
                  <a:lnTo>
                    <a:pt x="25050" y="235072"/>
                  </a:lnTo>
                  <a:lnTo>
                    <a:pt x="18029" y="181247"/>
                  </a:lnTo>
                  <a:lnTo>
                    <a:pt x="3527" y="118789"/>
                  </a:lnTo>
                  <a:lnTo>
                    <a:pt x="0" y="65340"/>
                  </a:lnTo>
                  <a:lnTo>
                    <a:pt x="1857" y="39974"/>
                  </a:lnTo>
                  <a:lnTo>
                    <a:pt x="10481" y="20901"/>
                  </a:lnTo>
                  <a:lnTo>
                    <a:pt x="25233" y="7744"/>
                  </a:lnTo>
                  <a:lnTo>
                    <a:pt x="34080" y="2598"/>
                  </a:lnTo>
                  <a:lnTo>
                    <a:pt x="53269" y="0"/>
                  </a:lnTo>
                  <a:lnTo>
                    <a:pt x="72325" y="3914"/>
                  </a:lnTo>
                  <a:lnTo>
                    <a:pt x="103623" y="25491"/>
                  </a:lnTo>
                  <a:lnTo>
                    <a:pt x="138237" y="60367"/>
                  </a:lnTo>
                  <a:lnTo>
                    <a:pt x="147914" y="78708"/>
                  </a:lnTo>
                  <a:lnTo>
                    <a:pt x="149875" y="98558"/>
                  </a:lnTo>
                  <a:lnTo>
                    <a:pt x="148760" y="108764"/>
                  </a:lnTo>
                  <a:lnTo>
                    <a:pt x="138163" y="126343"/>
                  </a:lnTo>
                  <a:lnTo>
                    <a:pt x="130423" y="134307"/>
                  </a:lnTo>
                  <a:lnTo>
                    <a:pt x="109346" y="143155"/>
                  </a:lnTo>
                  <a:lnTo>
                    <a:pt x="87890" y="145918"/>
                  </a:lnTo>
                  <a:lnTo>
                    <a:pt x="62303" y="1397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295834" y="3811316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0" y="0"/>
                  </a:moveTo>
                  <a:lnTo>
                    <a:pt x="8333" y="48930"/>
                  </a:lnTo>
                  <a:lnTo>
                    <a:pt x="9877" y="96776"/>
                  </a:lnTo>
                  <a:lnTo>
                    <a:pt x="13455" y="151117"/>
                  </a:lnTo>
                  <a:lnTo>
                    <a:pt x="18804" y="211671"/>
                  </a:lnTo>
                  <a:lnTo>
                    <a:pt x="23509" y="267828"/>
                  </a:lnTo>
                  <a:lnTo>
                    <a:pt x="29990" y="328725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401119" y="4007728"/>
              <a:ext cx="147399" cy="169341"/>
            </a:xfrm>
            <a:custGeom>
              <a:avLst/>
              <a:gdLst/>
              <a:ahLst/>
              <a:cxnLst/>
              <a:rect l="0" t="0" r="0" b="0"/>
              <a:pathLst>
                <a:path w="147399" h="169341">
                  <a:moveTo>
                    <a:pt x="0" y="87857"/>
                  </a:moveTo>
                  <a:lnTo>
                    <a:pt x="53874" y="69899"/>
                  </a:lnTo>
                  <a:lnTo>
                    <a:pt x="83423" y="58490"/>
                  </a:lnTo>
                  <a:lnTo>
                    <a:pt x="99858" y="47119"/>
                  </a:lnTo>
                  <a:lnTo>
                    <a:pt x="105176" y="38471"/>
                  </a:lnTo>
                  <a:lnTo>
                    <a:pt x="111086" y="16385"/>
                  </a:lnTo>
                  <a:lnTo>
                    <a:pt x="107982" y="8624"/>
                  </a:lnTo>
                  <a:lnTo>
                    <a:pt x="101234" y="3449"/>
                  </a:lnTo>
                  <a:lnTo>
                    <a:pt x="92056" y="0"/>
                  </a:lnTo>
                  <a:lnTo>
                    <a:pt x="83597" y="40"/>
                  </a:lnTo>
                  <a:lnTo>
                    <a:pt x="67959" y="6323"/>
                  </a:lnTo>
                  <a:lnTo>
                    <a:pt x="24678" y="42778"/>
                  </a:lnTo>
                  <a:lnTo>
                    <a:pt x="9132" y="69041"/>
                  </a:lnTo>
                  <a:lnTo>
                    <a:pt x="7178" y="88853"/>
                  </a:lnTo>
                  <a:lnTo>
                    <a:pt x="11379" y="108187"/>
                  </a:lnTo>
                  <a:lnTo>
                    <a:pt x="33139" y="139663"/>
                  </a:lnTo>
                  <a:lnTo>
                    <a:pt x="47484" y="152996"/>
                  </a:lnTo>
                  <a:lnTo>
                    <a:pt x="65557" y="162821"/>
                  </a:lnTo>
                  <a:lnTo>
                    <a:pt x="101052" y="169340"/>
                  </a:lnTo>
                  <a:lnTo>
                    <a:pt x="147398" y="1615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823536" y="4042943"/>
              <a:ext cx="164470" cy="213594"/>
            </a:xfrm>
            <a:custGeom>
              <a:avLst/>
              <a:gdLst/>
              <a:ahLst/>
              <a:cxnLst/>
              <a:rect l="0" t="0" r="0" b="0"/>
              <a:pathLst>
                <a:path w="164470" h="213594">
                  <a:moveTo>
                    <a:pt x="82951" y="10528"/>
                  </a:moveTo>
                  <a:lnTo>
                    <a:pt x="60594" y="16117"/>
                  </a:lnTo>
                  <a:lnTo>
                    <a:pt x="43378" y="28220"/>
                  </a:lnTo>
                  <a:lnTo>
                    <a:pt x="13263" y="58996"/>
                  </a:lnTo>
                  <a:lnTo>
                    <a:pt x="5185" y="79643"/>
                  </a:lnTo>
                  <a:lnTo>
                    <a:pt x="0" y="131025"/>
                  </a:lnTo>
                  <a:lnTo>
                    <a:pt x="4690" y="166724"/>
                  </a:lnTo>
                  <a:lnTo>
                    <a:pt x="19078" y="193939"/>
                  </a:lnTo>
                  <a:lnTo>
                    <a:pt x="34676" y="206298"/>
                  </a:lnTo>
                  <a:lnTo>
                    <a:pt x="43749" y="211231"/>
                  </a:lnTo>
                  <a:lnTo>
                    <a:pt x="63188" y="213593"/>
                  </a:lnTo>
                  <a:lnTo>
                    <a:pt x="82356" y="209574"/>
                  </a:lnTo>
                  <a:lnTo>
                    <a:pt x="113726" y="187929"/>
                  </a:lnTo>
                  <a:lnTo>
                    <a:pt x="142452" y="155535"/>
                  </a:lnTo>
                  <a:lnTo>
                    <a:pt x="158033" y="125633"/>
                  </a:lnTo>
                  <a:lnTo>
                    <a:pt x="164469" y="83367"/>
                  </a:lnTo>
                  <a:lnTo>
                    <a:pt x="160786" y="44978"/>
                  </a:lnTo>
                  <a:lnTo>
                    <a:pt x="152250" y="25449"/>
                  </a:lnTo>
                  <a:lnTo>
                    <a:pt x="146698" y="16966"/>
                  </a:lnTo>
                  <a:lnTo>
                    <a:pt x="139487" y="11311"/>
                  </a:lnTo>
                  <a:lnTo>
                    <a:pt x="10400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003338" y="3811316"/>
              <a:ext cx="134777" cy="400084"/>
            </a:xfrm>
            <a:custGeom>
              <a:avLst/>
              <a:gdLst/>
              <a:ahLst/>
              <a:cxnLst/>
              <a:rect l="0" t="0" r="0" b="0"/>
              <a:pathLst>
                <a:path w="134777" h="400084">
                  <a:moveTo>
                    <a:pt x="134776" y="400083"/>
                  </a:moveTo>
                  <a:lnTo>
                    <a:pt x="119135" y="373696"/>
                  </a:lnTo>
                  <a:lnTo>
                    <a:pt x="94343" y="311181"/>
                  </a:lnTo>
                  <a:lnTo>
                    <a:pt x="67734" y="255963"/>
                  </a:lnTo>
                  <a:lnTo>
                    <a:pt x="43067" y="203116"/>
                  </a:lnTo>
                  <a:lnTo>
                    <a:pt x="22873" y="147803"/>
                  </a:lnTo>
                  <a:lnTo>
                    <a:pt x="4977" y="94809"/>
                  </a:lnTo>
                  <a:lnTo>
                    <a:pt x="0" y="57597"/>
                  </a:lnTo>
                  <a:lnTo>
                    <a:pt x="5075" y="36907"/>
                  </a:lnTo>
                  <a:lnTo>
                    <a:pt x="9704" y="28114"/>
                  </a:lnTo>
                  <a:lnTo>
                    <a:pt x="24206" y="15224"/>
                  </a:lnTo>
                  <a:lnTo>
                    <a:pt x="43520" y="6766"/>
                  </a:lnTo>
                  <a:lnTo>
                    <a:pt x="10319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011771" y="4000829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9922" y="8333"/>
                  </a:lnTo>
                  <a:lnTo>
                    <a:pt x="58498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408163" y="3840419"/>
              <a:ext cx="235320" cy="381509"/>
            </a:xfrm>
            <a:custGeom>
              <a:avLst/>
              <a:gdLst/>
              <a:ahLst/>
              <a:cxnLst/>
              <a:rect l="0" t="0" r="0" b="0"/>
              <a:pathLst>
                <a:path w="235320" h="381509">
                  <a:moveTo>
                    <a:pt x="161619" y="107767"/>
                  </a:moveTo>
                  <a:lnTo>
                    <a:pt x="172798" y="96589"/>
                  </a:lnTo>
                  <a:lnTo>
                    <a:pt x="178286" y="78623"/>
                  </a:lnTo>
                  <a:lnTo>
                    <a:pt x="179749" y="67280"/>
                  </a:lnTo>
                  <a:lnTo>
                    <a:pt x="175136" y="45320"/>
                  </a:lnTo>
                  <a:lnTo>
                    <a:pt x="170630" y="34550"/>
                  </a:lnTo>
                  <a:lnTo>
                    <a:pt x="156265" y="19464"/>
                  </a:lnTo>
                  <a:lnTo>
                    <a:pt x="118447" y="248"/>
                  </a:lnTo>
                  <a:lnTo>
                    <a:pt x="76428" y="0"/>
                  </a:lnTo>
                  <a:lnTo>
                    <a:pt x="38111" y="12926"/>
                  </a:lnTo>
                  <a:lnTo>
                    <a:pt x="21718" y="28180"/>
                  </a:lnTo>
                  <a:lnTo>
                    <a:pt x="5913" y="59620"/>
                  </a:lnTo>
                  <a:lnTo>
                    <a:pt x="0" y="84029"/>
                  </a:lnTo>
                  <a:lnTo>
                    <a:pt x="8564" y="144589"/>
                  </a:lnTo>
                  <a:lnTo>
                    <a:pt x="23723" y="174309"/>
                  </a:lnTo>
                  <a:lnTo>
                    <a:pt x="43032" y="197933"/>
                  </a:lnTo>
                  <a:lnTo>
                    <a:pt x="69161" y="214162"/>
                  </a:lnTo>
                  <a:lnTo>
                    <a:pt x="78923" y="214962"/>
                  </a:lnTo>
                  <a:lnTo>
                    <a:pt x="99129" y="209612"/>
                  </a:lnTo>
                  <a:lnTo>
                    <a:pt x="116688" y="196315"/>
                  </a:lnTo>
                  <a:lnTo>
                    <a:pt x="131121" y="178708"/>
                  </a:lnTo>
                  <a:lnTo>
                    <a:pt x="141435" y="159183"/>
                  </a:lnTo>
                  <a:lnTo>
                    <a:pt x="146993" y="157252"/>
                  </a:lnTo>
                  <a:lnTo>
                    <a:pt x="153039" y="160645"/>
                  </a:lnTo>
                  <a:lnTo>
                    <a:pt x="164824" y="175722"/>
                  </a:lnTo>
                  <a:lnTo>
                    <a:pt x="185684" y="229800"/>
                  </a:lnTo>
                  <a:lnTo>
                    <a:pt x="200125" y="284947"/>
                  </a:lnTo>
                  <a:lnTo>
                    <a:pt x="217362" y="344714"/>
                  </a:lnTo>
                  <a:lnTo>
                    <a:pt x="235319" y="3815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2065189" y="4695709"/>
            <a:ext cx="2276706" cy="555613"/>
            <a:chOff x="2065189" y="4695709"/>
            <a:chExt cx="2276706" cy="555613"/>
          </a:xfrm>
        </p:grpSpPr>
        <p:sp>
          <p:nvSpPr>
            <p:cNvPr id="135" name="Freeform 134"/>
            <p:cNvSpPr/>
            <p:nvPr/>
          </p:nvSpPr>
          <p:spPr>
            <a:xfrm>
              <a:off x="2065189" y="4758880"/>
              <a:ext cx="187910" cy="454645"/>
            </a:xfrm>
            <a:custGeom>
              <a:avLst/>
              <a:gdLst/>
              <a:ahLst/>
              <a:cxnLst/>
              <a:rect l="0" t="0" r="0" b="0"/>
              <a:pathLst>
                <a:path w="187910" h="454645">
                  <a:moveTo>
                    <a:pt x="51038" y="0"/>
                  </a:moveTo>
                  <a:lnTo>
                    <a:pt x="39860" y="16768"/>
                  </a:lnTo>
                  <a:lnTo>
                    <a:pt x="32909" y="49552"/>
                  </a:lnTo>
                  <a:lnTo>
                    <a:pt x="30560" y="104892"/>
                  </a:lnTo>
                  <a:lnTo>
                    <a:pt x="28983" y="159761"/>
                  </a:lnTo>
                  <a:lnTo>
                    <a:pt x="22797" y="213583"/>
                  </a:lnTo>
                  <a:lnTo>
                    <a:pt x="19274" y="264235"/>
                  </a:lnTo>
                  <a:lnTo>
                    <a:pt x="11316" y="317097"/>
                  </a:lnTo>
                  <a:lnTo>
                    <a:pt x="2004" y="378973"/>
                  </a:lnTo>
                  <a:lnTo>
                    <a:pt x="0" y="405129"/>
                  </a:lnTo>
                  <a:lnTo>
                    <a:pt x="2975" y="416315"/>
                  </a:lnTo>
                  <a:lnTo>
                    <a:pt x="15639" y="434984"/>
                  </a:lnTo>
                  <a:lnTo>
                    <a:pt x="36085" y="447960"/>
                  </a:lnTo>
                  <a:lnTo>
                    <a:pt x="48089" y="453058"/>
                  </a:lnTo>
                  <a:lnTo>
                    <a:pt x="92928" y="454644"/>
                  </a:lnTo>
                  <a:lnTo>
                    <a:pt x="154908" y="441526"/>
                  </a:lnTo>
                  <a:lnTo>
                    <a:pt x="187909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095171" y="4979979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72467" y="17958"/>
                  </a:lnTo>
                  <a:lnTo>
                    <a:pt x="31342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137285" y="4727295"/>
              <a:ext cx="157928" cy="94758"/>
            </a:xfrm>
            <a:custGeom>
              <a:avLst/>
              <a:gdLst/>
              <a:ahLst/>
              <a:cxnLst/>
              <a:rect l="0" t="0" r="0" b="0"/>
              <a:pathLst>
                <a:path w="157928" h="94758">
                  <a:moveTo>
                    <a:pt x="157927" y="0"/>
                  </a:moveTo>
                  <a:lnTo>
                    <a:pt x="113964" y="20243"/>
                  </a:lnTo>
                  <a:lnTo>
                    <a:pt x="52480" y="68963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295212" y="4992153"/>
              <a:ext cx="147400" cy="259169"/>
            </a:xfrm>
            <a:custGeom>
              <a:avLst/>
              <a:gdLst/>
              <a:ahLst/>
              <a:cxnLst/>
              <a:rect l="0" t="0" r="0" b="0"/>
              <a:pathLst>
                <a:path w="147400" h="259169">
                  <a:moveTo>
                    <a:pt x="0" y="114168"/>
                  </a:moveTo>
                  <a:lnTo>
                    <a:pt x="14654" y="169309"/>
                  </a:lnTo>
                  <a:lnTo>
                    <a:pt x="19792" y="226272"/>
                  </a:lnTo>
                  <a:lnTo>
                    <a:pt x="20495" y="254459"/>
                  </a:lnTo>
                  <a:lnTo>
                    <a:pt x="21852" y="259168"/>
                  </a:lnTo>
                  <a:lnTo>
                    <a:pt x="23927" y="257628"/>
                  </a:lnTo>
                  <a:lnTo>
                    <a:pt x="28182" y="243439"/>
                  </a:lnTo>
                  <a:lnTo>
                    <a:pt x="31137" y="182895"/>
                  </a:lnTo>
                  <a:lnTo>
                    <a:pt x="38733" y="119512"/>
                  </a:lnTo>
                  <a:lnTo>
                    <a:pt x="44566" y="56905"/>
                  </a:lnTo>
                  <a:lnTo>
                    <a:pt x="56636" y="10050"/>
                  </a:lnTo>
                  <a:lnTo>
                    <a:pt x="62324" y="3812"/>
                  </a:lnTo>
                  <a:lnTo>
                    <a:pt x="69625" y="823"/>
                  </a:lnTo>
                  <a:lnTo>
                    <a:pt x="78003" y="0"/>
                  </a:lnTo>
                  <a:lnTo>
                    <a:pt x="85927" y="4131"/>
                  </a:lnTo>
                  <a:lnTo>
                    <a:pt x="100971" y="21199"/>
                  </a:lnTo>
                  <a:lnTo>
                    <a:pt x="129165" y="82739"/>
                  </a:lnTo>
                  <a:lnTo>
                    <a:pt x="138975" y="143579"/>
                  </a:lnTo>
                  <a:lnTo>
                    <a:pt x="144903" y="176695"/>
                  </a:lnTo>
                  <a:lnTo>
                    <a:pt x="147399" y="2089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471117" y="4757100"/>
              <a:ext cx="128881" cy="411905"/>
            </a:xfrm>
            <a:custGeom>
              <a:avLst/>
              <a:gdLst/>
              <a:ahLst/>
              <a:cxnLst/>
              <a:rect l="0" t="0" r="0" b="0"/>
              <a:pathLst>
                <a:path w="128881" h="411905">
                  <a:moveTo>
                    <a:pt x="108364" y="317635"/>
                  </a:moveTo>
                  <a:lnTo>
                    <a:pt x="79056" y="279262"/>
                  </a:lnTo>
                  <a:lnTo>
                    <a:pt x="70108" y="275676"/>
                  </a:lnTo>
                  <a:lnTo>
                    <a:pt x="47688" y="274810"/>
                  </a:lnTo>
                  <a:lnTo>
                    <a:pt x="38667" y="278557"/>
                  </a:lnTo>
                  <a:lnTo>
                    <a:pt x="25525" y="292078"/>
                  </a:lnTo>
                  <a:lnTo>
                    <a:pt x="3724" y="347819"/>
                  </a:lnTo>
                  <a:lnTo>
                    <a:pt x="0" y="358815"/>
                  </a:lnTo>
                  <a:lnTo>
                    <a:pt x="2101" y="380391"/>
                  </a:lnTo>
                  <a:lnTo>
                    <a:pt x="5937" y="391058"/>
                  </a:lnTo>
                  <a:lnTo>
                    <a:pt x="19557" y="406030"/>
                  </a:lnTo>
                  <a:lnTo>
                    <a:pt x="28103" y="411660"/>
                  </a:lnTo>
                  <a:lnTo>
                    <a:pt x="37309" y="411904"/>
                  </a:lnTo>
                  <a:lnTo>
                    <a:pt x="56897" y="402817"/>
                  </a:lnTo>
                  <a:lnTo>
                    <a:pt x="82066" y="377969"/>
                  </a:lnTo>
                  <a:lnTo>
                    <a:pt x="110362" y="321321"/>
                  </a:lnTo>
                  <a:lnTo>
                    <a:pt x="123254" y="272194"/>
                  </a:lnTo>
                  <a:lnTo>
                    <a:pt x="127594" y="225143"/>
                  </a:lnTo>
                  <a:lnTo>
                    <a:pt x="128880" y="170127"/>
                  </a:lnTo>
                  <a:lnTo>
                    <a:pt x="128091" y="121981"/>
                  </a:lnTo>
                  <a:lnTo>
                    <a:pt x="120968" y="72361"/>
                  </a:lnTo>
                  <a:lnTo>
                    <a:pt x="108081" y="16199"/>
                  </a:lnTo>
                  <a:lnTo>
                    <a:pt x="104666" y="4374"/>
                  </a:lnTo>
                  <a:lnTo>
                    <a:pt x="100050" y="0"/>
                  </a:lnTo>
                  <a:lnTo>
                    <a:pt x="94632" y="594"/>
                  </a:lnTo>
                  <a:lnTo>
                    <a:pt x="88681" y="4499"/>
                  </a:lnTo>
                  <a:lnTo>
                    <a:pt x="78949" y="21316"/>
                  </a:lnTo>
                  <a:lnTo>
                    <a:pt x="71895" y="45558"/>
                  </a:lnTo>
                  <a:lnTo>
                    <a:pt x="67365" y="108780"/>
                  </a:lnTo>
                  <a:lnTo>
                    <a:pt x="72060" y="166416"/>
                  </a:lnTo>
                  <a:lnTo>
                    <a:pt x="75381" y="217457"/>
                  </a:lnTo>
                  <a:lnTo>
                    <a:pt x="81954" y="271446"/>
                  </a:lnTo>
                  <a:lnTo>
                    <a:pt x="93486" y="332515"/>
                  </a:lnTo>
                  <a:lnTo>
                    <a:pt x="97836" y="3808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683357" y="4979979"/>
              <a:ext cx="133831" cy="218942"/>
            </a:xfrm>
            <a:custGeom>
              <a:avLst/>
              <a:gdLst/>
              <a:ahLst/>
              <a:cxnLst/>
              <a:rect l="0" t="0" r="0" b="0"/>
              <a:pathLst>
                <a:path w="133831" h="218942">
                  <a:moveTo>
                    <a:pt x="75109" y="0"/>
                  </a:moveTo>
                  <a:lnTo>
                    <a:pt x="15516" y="49498"/>
                  </a:lnTo>
                  <a:lnTo>
                    <a:pt x="0" y="75887"/>
                  </a:lnTo>
                  <a:lnTo>
                    <a:pt x="470" y="83347"/>
                  </a:lnTo>
                  <a:lnTo>
                    <a:pt x="4293" y="89490"/>
                  </a:lnTo>
                  <a:lnTo>
                    <a:pt x="17899" y="99435"/>
                  </a:lnTo>
                  <a:lnTo>
                    <a:pt x="46459" y="110441"/>
                  </a:lnTo>
                  <a:lnTo>
                    <a:pt x="81698" y="116561"/>
                  </a:lnTo>
                  <a:lnTo>
                    <a:pt x="107997" y="132153"/>
                  </a:lnTo>
                  <a:lnTo>
                    <a:pt x="123261" y="144912"/>
                  </a:lnTo>
                  <a:lnTo>
                    <a:pt x="131605" y="164621"/>
                  </a:lnTo>
                  <a:lnTo>
                    <a:pt x="133830" y="176428"/>
                  </a:lnTo>
                  <a:lnTo>
                    <a:pt x="132974" y="186639"/>
                  </a:lnTo>
                  <a:lnTo>
                    <a:pt x="125783" y="204223"/>
                  </a:lnTo>
                  <a:lnTo>
                    <a:pt x="117080" y="209848"/>
                  </a:lnTo>
                  <a:lnTo>
                    <a:pt x="78056" y="217765"/>
                  </a:lnTo>
                  <a:lnTo>
                    <a:pt x="39847" y="218941"/>
                  </a:lnTo>
                  <a:lnTo>
                    <a:pt x="11938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042735" y="5011565"/>
              <a:ext cx="31587" cy="189513"/>
            </a:xfrm>
            <a:custGeom>
              <a:avLst/>
              <a:gdLst/>
              <a:ahLst/>
              <a:cxnLst/>
              <a:rect l="0" t="0" r="0" b="0"/>
              <a:pathLst>
                <a:path w="31587" h="189513">
                  <a:moveTo>
                    <a:pt x="0" y="0"/>
                  </a:moveTo>
                  <a:lnTo>
                    <a:pt x="5590" y="62092"/>
                  </a:lnTo>
                  <a:lnTo>
                    <a:pt x="12998" y="124004"/>
                  </a:lnTo>
                  <a:lnTo>
                    <a:pt x="28683" y="179949"/>
                  </a:lnTo>
                  <a:lnTo>
                    <a:pt x="31586" y="1895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053264" y="490627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158549" y="4967039"/>
              <a:ext cx="126343" cy="212983"/>
            </a:xfrm>
            <a:custGeom>
              <a:avLst/>
              <a:gdLst/>
              <a:ahLst/>
              <a:cxnLst/>
              <a:rect l="0" t="0" r="0" b="0"/>
              <a:pathLst>
                <a:path w="126343" h="212983">
                  <a:moveTo>
                    <a:pt x="0" y="107696"/>
                  </a:moveTo>
                  <a:lnTo>
                    <a:pt x="14654" y="166313"/>
                  </a:lnTo>
                  <a:lnTo>
                    <a:pt x="24749" y="201104"/>
                  </a:lnTo>
                  <a:lnTo>
                    <a:pt x="27028" y="203893"/>
                  </a:lnTo>
                  <a:lnTo>
                    <a:pt x="28547" y="201073"/>
                  </a:lnTo>
                  <a:lnTo>
                    <a:pt x="30985" y="162926"/>
                  </a:lnTo>
                  <a:lnTo>
                    <a:pt x="20054" y="104918"/>
                  </a:lnTo>
                  <a:lnTo>
                    <a:pt x="12410" y="50996"/>
                  </a:lnTo>
                  <a:lnTo>
                    <a:pt x="16675" y="9268"/>
                  </a:lnTo>
                  <a:lnTo>
                    <a:pt x="21645" y="2303"/>
                  </a:lnTo>
                  <a:lnTo>
                    <a:pt x="28468" y="0"/>
                  </a:lnTo>
                  <a:lnTo>
                    <a:pt x="36526" y="803"/>
                  </a:lnTo>
                  <a:lnTo>
                    <a:pt x="51719" y="11055"/>
                  </a:lnTo>
                  <a:lnTo>
                    <a:pt x="65100" y="27310"/>
                  </a:lnTo>
                  <a:lnTo>
                    <a:pt x="90800" y="86977"/>
                  </a:lnTo>
                  <a:lnTo>
                    <a:pt x="112264" y="149840"/>
                  </a:lnTo>
                  <a:lnTo>
                    <a:pt x="126342" y="2129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554863" y="4987401"/>
              <a:ext cx="172226" cy="160610"/>
            </a:xfrm>
            <a:custGeom>
              <a:avLst/>
              <a:gdLst/>
              <a:ahLst/>
              <a:cxnLst/>
              <a:rect l="0" t="0" r="0" b="0"/>
              <a:pathLst>
                <a:path w="172226" h="160610">
                  <a:moveTo>
                    <a:pt x="130111" y="97863"/>
                  </a:moveTo>
                  <a:lnTo>
                    <a:pt x="115538" y="55171"/>
                  </a:lnTo>
                  <a:lnTo>
                    <a:pt x="90707" y="19110"/>
                  </a:lnTo>
                  <a:lnTo>
                    <a:pt x="64623" y="2259"/>
                  </a:lnTo>
                  <a:lnTo>
                    <a:pt x="44853" y="0"/>
                  </a:lnTo>
                  <a:lnTo>
                    <a:pt x="34668" y="1035"/>
                  </a:lnTo>
                  <a:lnTo>
                    <a:pt x="26708" y="5235"/>
                  </a:lnTo>
                  <a:lnTo>
                    <a:pt x="14744" y="19260"/>
                  </a:lnTo>
                  <a:lnTo>
                    <a:pt x="1431" y="46887"/>
                  </a:lnTo>
                  <a:lnTo>
                    <a:pt x="0" y="67018"/>
                  </a:lnTo>
                  <a:lnTo>
                    <a:pt x="8614" y="108538"/>
                  </a:lnTo>
                  <a:lnTo>
                    <a:pt x="23792" y="140020"/>
                  </a:lnTo>
                  <a:lnTo>
                    <a:pt x="39574" y="154814"/>
                  </a:lnTo>
                  <a:lnTo>
                    <a:pt x="48696" y="160397"/>
                  </a:lnTo>
                  <a:lnTo>
                    <a:pt x="57117" y="160609"/>
                  </a:lnTo>
                  <a:lnTo>
                    <a:pt x="65071" y="157241"/>
                  </a:lnTo>
                  <a:lnTo>
                    <a:pt x="78977" y="144140"/>
                  </a:lnTo>
                  <a:lnTo>
                    <a:pt x="93383" y="115864"/>
                  </a:lnTo>
                  <a:lnTo>
                    <a:pt x="101309" y="91435"/>
                  </a:lnTo>
                  <a:lnTo>
                    <a:pt x="105060" y="87729"/>
                  </a:lnTo>
                  <a:lnTo>
                    <a:pt x="108731" y="89937"/>
                  </a:lnTo>
                  <a:lnTo>
                    <a:pt x="128898" y="128838"/>
                  </a:lnTo>
                  <a:lnTo>
                    <a:pt x="151589" y="143566"/>
                  </a:lnTo>
                  <a:lnTo>
                    <a:pt x="172225" y="1505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970267" y="4695709"/>
              <a:ext cx="371628" cy="490432"/>
            </a:xfrm>
            <a:custGeom>
              <a:avLst/>
              <a:gdLst/>
              <a:ahLst/>
              <a:cxnLst/>
              <a:rect l="0" t="0" r="0" b="0"/>
              <a:pathLst>
                <a:path w="371628" h="490432">
                  <a:moveTo>
                    <a:pt x="177961" y="63171"/>
                  </a:moveTo>
                  <a:lnTo>
                    <a:pt x="159980" y="47530"/>
                  </a:lnTo>
                  <a:lnTo>
                    <a:pt x="143063" y="39452"/>
                  </a:lnTo>
                  <a:lnTo>
                    <a:pt x="123846" y="38202"/>
                  </a:lnTo>
                  <a:lnTo>
                    <a:pt x="104777" y="42715"/>
                  </a:lnTo>
                  <a:lnTo>
                    <a:pt x="51756" y="71813"/>
                  </a:lnTo>
                  <a:lnTo>
                    <a:pt x="35691" y="88069"/>
                  </a:lnTo>
                  <a:lnTo>
                    <a:pt x="19084" y="122541"/>
                  </a:lnTo>
                  <a:lnTo>
                    <a:pt x="4161" y="176111"/>
                  </a:lnTo>
                  <a:lnTo>
                    <a:pt x="0" y="234872"/>
                  </a:lnTo>
                  <a:lnTo>
                    <a:pt x="4768" y="296869"/>
                  </a:lnTo>
                  <a:lnTo>
                    <a:pt x="13690" y="345585"/>
                  </a:lnTo>
                  <a:lnTo>
                    <a:pt x="35591" y="404873"/>
                  </a:lnTo>
                  <a:lnTo>
                    <a:pt x="69366" y="456910"/>
                  </a:lnTo>
                  <a:lnTo>
                    <a:pt x="101461" y="479962"/>
                  </a:lnTo>
                  <a:lnTo>
                    <a:pt x="146195" y="490431"/>
                  </a:lnTo>
                  <a:lnTo>
                    <a:pt x="190906" y="487945"/>
                  </a:lnTo>
                  <a:lnTo>
                    <a:pt x="228200" y="474209"/>
                  </a:lnTo>
                  <a:lnTo>
                    <a:pt x="274596" y="438672"/>
                  </a:lnTo>
                  <a:lnTo>
                    <a:pt x="315202" y="393798"/>
                  </a:lnTo>
                  <a:lnTo>
                    <a:pt x="347443" y="332638"/>
                  </a:lnTo>
                  <a:lnTo>
                    <a:pt x="366290" y="271164"/>
                  </a:lnTo>
                  <a:lnTo>
                    <a:pt x="371627" y="238671"/>
                  </a:lnTo>
                  <a:lnTo>
                    <a:pt x="365521" y="176564"/>
                  </a:lnTo>
                  <a:lnTo>
                    <a:pt x="353247" y="131864"/>
                  </a:lnTo>
                  <a:lnTo>
                    <a:pt x="331673" y="96393"/>
                  </a:lnTo>
                  <a:lnTo>
                    <a:pt x="288756" y="50736"/>
                  </a:lnTo>
                  <a:lnTo>
                    <a:pt x="231560" y="19839"/>
                  </a:lnTo>
                  <a:lnTo>
                    <a:pt x="173037" y="5132"/>
                  </a:lnTo>
                  <a:lnTo>
                    <a:pt x="124562" y="1014"/>
                  </a:lnTo>
                  <a:lnTo>
                    <a:pt x="10426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7421406" y="1129426"/>
            <a:ext cx="635955" cy="473960"/>
            <a:chOff x="7421406" y="1129426"/>
            <a:chExt cx="635955" cy="473960"/>
          </a:xfrm>
        </p:grpSpPr>
        <p:sp>
          <p:nvSpPr>
            <p:cNvPr id="147" name="Freeform 146"/>
            <p:cNvSpPr/>
            <p:nvPr/>
          </p:nvSpPr>
          <p:spPr>
            <a:xfrm>
              <a:off x="7421406" y="1192591"/>
              <a:ext cx="306512" cy="410795"/>
            </a:xfrm>
            <a:custGeom>
              <a:avLst/>
              <a:gdLst/>
              <a:ahLst/>
              <a:cxnLst/>
              <a:rect l="0" t="0" r="0" b="0"/>
              <a:pathLst>
                <a:path w="306512" h="410795">
                  <a:moveTo>
                    <a:pt x="95941" y="28714"/>
                  </a:moveTo>
                  <a:lnTo>
                    <a:pt x="46443" y="83802"/>
                  </a:lnTo>
                  <a:lnTo>
                    <a:pt x="4662" y="139153"/>
                  </a:lnTo>
                  <a:lnTo>
                    <a:pt x="1163" y="140945"/>
                  </a:lnTo>
                  <a:lnTo>
                    <a:pt x="0" y="138629"/>
                  </a:lnTo>
                  <a:lnTo>
                    <a:pt x="6540" y="109697"/>
                  </a:lnTo>
                  <a:lnTo>
                    <a:pt x="49632" y="49486"/>
                  </a:lnTo>
                  <a:lnTo>
                    <a:pt x="71171" y="23691"/>
                  </a:lnTo>
                  <a:lnTo>
                    <a:pt x="103550" y="6819"/>
                  </a:lnTo>
                  <a:lnTo>
                    <a:pt x="142779" y="0"/>
                  </a:lnTo>
                  <a:lnTo>
                    <a:pt x="167061" y="4644"/>
                  </a:lnTo>
                  <a:lnTo>
                    <a:pt x="197342" y="20412"/>
                  </a:lnTo>
                  <a:lnTo>
                    <a:pt x="205655" y="26689"/>
                  </a:lnTo>
                  <a:lnTo>
                    <a:pt x="218012" y="46142"/>
                  </a:lnTo>
                  <a:lnTo>
                    <a:pt x="239268" y="103106"/>
                  </a:lnTo>
                  <a:lnTo>
                    <a:pt x="250638" y="159006"/>
                  </a:lnTo>
                  <a:lnTo>
                    <a:pt x="253230" y="220437"/>
                  </a:lnTo>
                  <a:lnTo>
                    <a:pt x="242332" y="283422"/>
                  </a:lnTo>
                  <a:lnTo>
                    <a:pt x="229393" y="320992"/>
                  </a:lnTo>
                  <a:lnTo>
                    <a:pt x="204060" y="359539"/>
                  </a:lnTo>
                  <a:lnTo>
                    <a:pt x="175356" y="388514"/>
                  </a:lnTo>
                  <a:lnTo>
                    <a:pt x="126892" y="410566"/>
                  </a:lnTo>
                  <a:lnTo>
                    <a:pt x="116575" y="410794"/>
                  </a:lnTo>
                  <a:lnTo>
                    <a:pt x="95753" y="404808"/>
                  </a:lnTo>
                  <a:lnTo>
                    <a:pt x="88797" y="397597"/>
                  </a:lnTo>
                  <a:lnTo>
                    <a:pt x="81067" y="377106"/>
                  </a:lnTo>
                  <a:lnTo>
                    <a:pt x="76716" y="339262"/>
                  </a:lnTo>
                  <a:lnTo>
                    <a:pt x="81937" y="318424"/>
                  </a:lnTo>
                  <a:lnTo>
                    <a:pt x="104353" y="285982"/>
                  </a:lnTo>
                  <a:lnTo>
                    <a:pt x="130019" y="269758"/>
                  </a:lnTo>
                  <a:lnTo>
                    <a:pt x="165439" y="263131"/>
                  </a:lnTo>
                  <a:lnTo>
                    <a:pt x="210925" y="269298"/>
                  </a:lnTo>
                  <a:lnTo>
                    <a:pt x="273683" y="288587"/>
                  </a:lnTo>
                  <a:lnTo>
                    <a:pt x="306511" y="3024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850910" y="1129426"/>
              <a:ext cx="206451" cy="451371"/>
            </a:xfrm>
            <a:custGeom>
              <a:avLst/>
              <a:gdLst/>
              <a:ahLst/>
              <a:cxnLst/>
              <a:rect l="0" t="0" r="0" b="0"/>
              <a:pathLst>
                <a:path w="206451" h="451371">
                  <a:moveTo>
                    <a:pt x="171805" y="102408"/>
                  </a:moveTo>
                  <a:lnTo>
                    <a:pt x="122307" y="157495"/>
                  </a:lnTo>
                  <a:lnTo>
                    <a:pt x="95862" y="219468"/>
                  </a:lnTo>
                  <a:lnTo>
                    <a:pt x="69587" y="274619"/>
                  </a:lnTo>
                  <a:lnTo>
                    <a:pt x="46328" y="336262"/>
                  </a:lnTo>
                  <a:lnTo>
                    <a:pt x="37186" y="390627"/>
                  </a:lnTo>
                  <a:lnTo>
                    <a:pt x="41190" y="426842"/>
                  </a:lnTo>
                  <a:lnTo>
                    <a:pt x="46124" y="435680"/>
                  </a:lnTo>
                  <a:lnTo>
                    <a:pt x="60965" y="448621"/>
                  </a:lnTo>
                  <a:lnTo>
                    <a:pt x="69835" y="451370"/>
                  </a:lnTo>
                  <a:lnTo>
                    <a:pt x="89051" y="451304"/>
                  </a:lnTo>
                  <a:lnTo>
                    <a:pt x="106170" y="444256"/>
                  </a:lnTo>
                  <a:lnTo>
                    <a:pt x="121577" y="432155"/>
                  </a:lnTo>
                  <a:lnTo>
                    <a:pt x="157622" y="385734"/>
                  </a:lnTo>
                  <a:lnTo>
                    <a:pt x="165503" y="362081"/>
                  </a:lnTo>
                  <a:lnTo>
                    <a:pt x="167834" y="335971"/>
                  </a:lnTo>
                  <a:lnTo>
                    <a:pt x="164971" y="308769"/>
                  </a:lnTo>
                  <a:lnTo>
                    <a:pt x="156679" y="287321"/>
                  </a:lnTo>
                  <a:lnTo>
                    <a:pt x="111875" y="232606"/>
                  </a:lnTo>
                  <a:lnTo>
                    <a:pt x="53442" y="183146"/>
                  </a:lnTo>
                  <a:lnTo>
                    <a:pt x="17514" y="142445"/>
                  </a:lnTo>
                  <a:lnTo>
                    <a:pt x="1957" y="112321"/>
                  </a:lnTo>
                  <a:lnTo>
                    <a:pt x="0" y="91606"/>
                  </a:lnTo>
                  <a:lnTo>
                    <a:pt x="8276" y="49711"/>
                  </a:lnTo>
                  <a:lnTo>
                    <a:pt x="23396" y="23753"/>
                  </a:lnTo>
                  <a:lnTo>
                    <a:pt x="39165" y="11688"/>
                  </a:lnTo>
                  <a:lnTo>
                    <a:pt x="48283" y="6833"/>
                  </a:lnTo>
                  <a:lnTo>
                    <a:pt x="89063" y="0"/>
                  </a:lnTo>
                  <a:lnTo>
                    <a:pt x="127012" y="3564"/>
                  </a:lnTo>
                  <a:lnTo>
                    <a:pt x="160483" y="17619"/>
                  </a:lnTo>
                  <a:lnTo>
                    <a:pt x="187037" y="42190"/>
                  </a:lnTo>
                  <a:lnTo>
                    <a:pt x="204134" y="71697"/>
                  </a:lnTo>
                  <a:lnTo>
                    <a:pt x="206226" y="78425"/>
                  </a:lnTo>
                  <a:lnTo>
                    <a:pt x="206450" y="82910"/>
                  </a:lnTo>
                  <a:lnTo>
                    <a:pt x="203390" y="918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7454176" y="1937243"/>
            <a:ext cx="628969" cy="390081"/>
            <a:chOff x="7454176" y="1937243"/>
            <a:chExt cx="628969" cy="390081"/>
          </a:xfrm>
        </p:grpSpPr>
        <p:sp>
          <p:nvSpPr>
            <p:cNvPr id="150" name="Freeform 149"/>
            <p:cNvSpPr/>
            <p:nvPr/>
          </p:nvSpPr>
          <p:spPr>
            <a:xfrm>
              <a:off x="7454176" y="1937243"/>
              <a:ext cx="10529" cy="368499"/>
            </a:xfrm>
            <a:custGeom>
              <a:avLst/>
              <a:gdLst/>
              <a:ahLst/>
              <a:cxnLst/>
              <a:rect l="0" t="0" r="0" b="0"/>
              <a:pathLst>
                <a:path w="10529" h="368499">
                  <a:moveTo>
                    <a:pt x="10528" y="0"/>
                  </a:moveTo>
                  <a:lnTo>
                    <a:pt x="1464" y="58617"/>
                  </a:lnTo>
                  <a:lnTo>
                    <a:pt x="7525" y="112791"/>
                  </a:lnTo>
                  <a:lnTo>
                    <a:pt x="9935" y="171672"/>
                  </a:lnTo>
                  <a:lnTo>
                    <a:pt x="10352" y="222051"/>
                  </a:lnTo>
                  <a:lnTo>
                    <a:pt x="10476" y="270904"/>
                  </a:lnTo>
                  <a:lnTo>
                    <a:pt x="3286" y="333982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597148" y="1967790"/>
              <a:ext cx="225526" cy="359534"/>
            </a:xfrm>
            <a:custGeom>
              <a:avLst/>
              <a:gdLst/>
              <a:ahLst/>
              <a:cxnLst/>
              <a:rect l="0" t="0" r="0" b="0"/>
              <a:pathLst>
                <a:path w="225526" h="359534">
                  <a:moveTo>
                    <a:pt x="46541" y="1039"/>
                  </a:moveTo>
                  <a:lnTo>
                    <a:pt x="21347" y="54913"/>
                  </a:lnTo>
                  <a:lnTo>
                    <a:pt x="12727" y="75286"/>
                  </a:lnTo>
                  <a:lnTo>
                    <a:pt x="8790" y="78613"/>
                  </a:lnTo>
                  <a:lnTo>
                    <a:pt x="4996" y="77321"/>
                  </a:lnTo>
                  <a:lnTo>
                    <a:pt x="1297" y="72951"/>
                  </a:lnTo>
                  <a:lnTo>
                    <a:pt x="0" y="66527"/>
                  </a:lnTo>
                  <a:lnTo>
                    <a:pt x="1680" y="50032"/>
                  </a:lnTo>
                  <a:lnTo>
                    <a:pt x="9445" y="34122"/>
                  </a:lnTo>
                  <a:lnTo>
                    <a:pt x="21865" y="19252"/>
                  </a:lnTo>
                  <a:lnTo>
                    <a:pt x="39083" y="4844"/>
                  </a:lnTo>
                  <a:lnTo>
                    <a:pt x="61554" y="0"/>
                  </a:lnTo>
                  <a:lnTo>
                    <a:pt x="85969" y="2917"/>
                  </a:lnTo>
                  <a:lnTo>
                    <a:pt x="108518" y="12012"/>
                  </a:lnTo>
                  <a:lnTo>
                    <a:pt x="127119" y="30092"/>
                  </a:lnTo>
                  <a:lnTo>
                    <a:pt x="152534" y="74238"/>
                  </a:lnTo>
                  <a:lnTo>
                    <a:pt x="160414" y="127498"/>
                  </a:lnTo>
                  <a:lnTo>
                    <a:pt x="161779" y="182008"/>
                  </a:lnTo>
                  <a:lnTo>
                    <a:pt x="161014" y="234553"/>
                  </a:lnTo>
                  <a:lnTo>
                    <a:pt x="152729" y="279108"/>
                  </a:lnTo>
                  <a:lnTo>
                    <a:pt x="135976" y="313887"/>
                  </a:lnTo>
                  <a:lnTo>
                    <a:pt x="115024" y="339529"/>
                  </a:lnTo>
                  <a:lnTo>
                    <a:pt x="96866" y="354640"/>
                  </a:lnTo>
                  <a:lnTo>
                    <a:pt x="87110" y="358436"/>
                  </a:lnTo>
                  <a:lnTo>
                    <a:pt x="66911" y="359533"/>
                  </a:lnTo>
                  <a:lnTo>
                    <a:pt x="35809" y="353574"/>
                  </a:lnTo>
                  <a:lnTo>
                    <a:pt x="27688" y="348366"/>
                  </a:lnTo>
                  <a:lnTo>
                    <a:pt x="15545" y="333221"/>
                  </a:lnTo>
                  <a:lnTo>
                    <a:pt x="12488" y="314791"/>
                  </a:lnTo>
                  <a:lnTo>
                    <a:pt x="13310" y="304964"/>
                  </a:lnTo>
                  <a:lnTo>
                    <a:pt x="20463" y="287805"/>
                  </a:lnTo>
                  <a:lnTo>
                    <a:pt x="44120" y="257725"/>
                  </a:lnTo>
                  <a:lnTo>
                    <a:pt x="63792" y="249652"/>
                  </a:lnTo>
                  <a:lnTo>
                    <a:pt x="120139" y="244470"/>
                  </a:lnTo>
                  <a:lnTo>
                    <a:pt x="178019" y="244616"/>
                  </a:lnTo>
                  <a:lnTo>
                    <a:pt x="225525" y="2537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871090" y="1937243"/>
              <a:ext cx="212055" cy="365187"/>
            </a:xfrm>
            <a:custGeom>
              <a:avLst/>
              <a:gdLst/>
              <a:ahLst/>
              <a:cxnLst/>
              <a:rect l="0" t="0" r="0" b="0"/>
              <a:pathLst>
                <a:path w="212055" h="365187">
                  <a:moveTo>
                    <a:pt x="141096" y="0"/>
                  </a:moveTo>
                  <a:lnTo>
                    <a:pt x="98435" y="54115"/>
                  </a:lnTo>
                  <a:lnTo>
                    <a:pt x="55406" y="117363"/>
                  </a:lnTo>
                  <a:lnTo>
                    <a:pt x="23417" y="179121"/>
                  </a:lnTo>
                  <a:lnTo>
                    <a:pt x="860" y="242167"/>
                  </a:lnTo>
                  <a:lnTo>
                    <a:pt x="0" y="263218"/>
                  </a:lnTo>
                  <a:lnTo>
                    <a:pt x="8980" y="305328"/>
                  </a:lnTo>
                  <a:lnTo>
                    <a:pt x="24222" y="336912"/>
                  </a:lnTo>
                  <a:lnTo>
                    <a:pt x="40020" y="351730"/>
                  </a:lnTo>
                  <a:lnTo>
                    <a:pt x="59908" y="361045"/>
                  </a:lnTo>
                  <a:lnTo>
                    <a:pt x="84346" y="365186"/>
                  </a:lnTo>
                  <a:lnTo>
                    <a:pt x="104565" y="360786"/>
                  </a:lnTo>
                  <a:lnTo>
                    <a:pt x="159523" y="325707"/>
                  </a:lnTo>
                  <a:lnTo>
                    <a:pt x="195732" y="290029"/>
                  </a:lnTo>
                  <a:lnTo>
                    <a:pt x="205543" y="271622"/>
                  </a:lnTo>
                  <a:lnTo>
                    <a:pt x="212054" y="235938"/>
                  </a:lnTo>
                  <a:lnTo>
                    <a:pt x="207338" y="212486"/>
                  </a:lnTo>
                  <a:lnTo>
                    <a:pt x="202805" y="201319"/>
                  </a:lnTo>
                  <a:lnTo>
                    <a:pt x="195104" y="193874"/>
                  </a:lnTo>
                  <a:lnTo>
                    <a:pt x="174069" y="185602"/>
                  </a:lnTo>
                  <a:lnTo>
                    <a:pt x="152241" y="185045"/>
                  </a:lnTo>
                  <a:lnTo>
                    <a:pt x="132012" y="189867"/>
                  </a:lnTo>
                  <a:lnTo>
                    <a:pt x="69882" y="232059"/>
                  </a:lnTo>
                  <a:lnTo>
                    <a:pt x="50197" y="246573"/>
                  </a:lnTo>
                  <a:lnTo>
                    <a:pt x="35811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7475363" y="2684766"/>
            <a:ext cx="638041" cy="324444"/>
            <a:chOff x="7475363" y="2684766"/>
            <a:chExt cx="638041" cy="324444"/>
          </a:xfrm>
        </p:grpSpPr>
        <p:sp>
          <p:nvSpPr>
            <p:cNvPr id="154" name="Freeform 153"/>
            <p:cNvSpPr/>
            <p:nvPr/>
          </p:nvSpPr>
          <p:spPr>
            <a:xfrm>
              <a:off x="7475363" y="2684766"/>
              <a:ext cx="248247" cy="324444"/>
            </a:xfrm>
            <a:custGeom>
              <a:avLst/>
              <a:gdLst/>
              <a:ahLst/>
              <a:cxnLst/>
              <a:rect l="0" t="0" r="0" b="0"/>
              <a:pathLst>
                <a:path w="248247" h="324444">
                  <a:moveTo>
                    <a:pt x="178855" y="0"/>
                  </a:moveTo>
                  <a:lnTo>
                    <a:pt x="162087" y="5590"/>
                  </a:lnTo>
                  <a:lnTo>
                    <a:pt x="144496" y="5214"/>
                  </a:lnTo>
                  <a:lnTo>
                    <a:pt x="85856" y="687"/>
                  </a:lnTo>
                  <a:lnTo>
                    <a:pt x="31109" y="136"/>
                  </a:lnTo>
                  <a:lnTo>
                    <a:pt x="17187" y="91"/>
                  </a:lnTo>
                  <a:lnTo>
                    <a:pt x="9075" y="3570"/>
                  </a:lnTo>
                  <a:lnTo>
                    <a:pt x="4837" y="9399"/>
                  </a:lnTo>
                  <a:lnTo>
                    <a:pt x="524" y="62286"/>
                  </a:lnTo>
                  <a:lnTo>
                    <a:pt x="0" y="116332"/>
                  </a:lnTo>
                  <a:lnTo>
                    <a:pt x="5485" y="166479"/>
                  </a:lnTo>
                  <a:lnTo>
                    <a:pt x="8292" y="170648"/>
                  </a:lnTo>
                  <a:lnTo>
                    <a:pt x="11334" y="169917"/>
                  </a:lnTo>
                  <a:lnTo>
                    <a:pt x="20173" y="160917"/>
                  </a:lnTo>
                  <a:lnTo>
                    <a:pt x="54444" y="139194"/>
                  </a:lnTo>
                  <a:lnTo>
                    <a:pt x="76767" y="132054"/>
                  </a:lnTo>
                  <a:lnTo>
                    <a:pt x="106186" y="128881"/>
                  </a:lnTo>
                  <a:lnTo>
                    <a:pt x="150044" y="138273"/>
                  </a:lnTo>
                  <a:lnTo>
                    <a:pt x="211223" y="175907"/>
                  </a:lnTo>
                  <a:lnTo>
                    <a:pt x="236668" y="202249"/>
                  </a:lnTo>
                  <a:lnTo>
                    <a:pt x="245494" y="225199"/>
                  </a:lnTo>
                  <a:lnTo>
                    <a:pt x="248246" y="249827"/>
                  </a:lnTo>
                  <a:lnTo>
                    <a:pt x="245570" y="272472"/>
                  </a:lnTo>
                  <a:lnTo>
                    <a:pt x="234242" y="291115"/>
                  </a:lnTo>
                  <a:lnTo>
                    <a:pt x="217510" y="306029"/>
                  </a:lnTo>
                  <a:lnTo>
                    <a:pt x="198374" y="316557"/>
                  </a:lnTo>
                  <a:lnTo>
                    <a:pt x="149088" y="324443"/>
                  </a:lnTo>
                  <a:lnTo>
                    <a:pt x="97411" y="322881"/>
                  </a:lnTo>
                  <a:lnTo>
                    <a:pt x="34819" y="305019"/>
                  </a:lnTo>
                  <a:lnTo>
                    <a:pt x="10398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792372" y="2733479"/>
              <a:ext cx="321032" cy="244870"/>
            </a:xfrm>
            <a:custGeom>
              <a:avLst/>
              <a:gdLst/>
              <a:ahLst/>
              <a:cxnLst/>
              <a:rect l="0" t="0" r="0" b="0"/>
              <a:pathLst>
                <a:path w="321032" h="244870">
                  <a:moveTo>
                    <a:pt x="156643" y="24987"/>
                  </a:moveTo>
                  <a:lnTo>
                    <a:pt x="138662" y="9346"/>
                  </a:lnTo>
                  <a:lnTo>
                    <a:pt x="121746" y="1268"/>
                  </a:lnTo>
                  <a:lnTo>
                    <a:pt x="102529" y="17"/>
                  </a:lnTo>
                  <a:lnTo>
                    <a:pt x="92491" y="1321"/>
                  </a:lnTo>
                  <a:lnTo>
                    <a:pt x="71979" y="12129"/>
                  </a:lnTo>
                  <a:lnTo>
                    <a:pt x="13345" y="63455"/>
                  </a:lnTo>
                  <a:lnTo>
                    <a:pt x="5217" y="83808"/>
                  </a:lnTo>
                  <a:lnTo>
                    <a:pt x="0" y="140591"/>
                  </a:lnTo>
                  <a:lnTo>
                    <a:pt x="5526" y="164494"/>
                  </a:lnTo>
                  <a:lnTo>
                    <a:pt x="21791" y="191104"/>
                  </a:lnTo>
                  <a:lnTo>
                    <a:pt x="44548" y="213807"/>
                  </a:lnTo>
                  <a:lnTo>
                    <a:pt x="73517" y="232232"/>
                  </a:lnTo>
                  <a:lnTo>
                    <a:pt x="95132" y="239928"/>
                  </a:lnTo>
                  <a:lnTo>
                    <a:pt x="147135" y="244869"/>
                  </a:lnTo>
                  <a:lnTo>
                    <a:pt x="185412" y="242606"/>
                  </a:lnTo>
                  <a:lnTo>
                    <a:pt x="218980" y="231406"/>
                  </a:lnTo>
                  <a:lnTo>
                    <a:pt x="279793" y="193078"/>
                  </a:lnTo>
                  <a:lnTo>
                    <a:pt x="310431" y="159706"/>
                  </a:lnTo>
                  <a:lnTo>
                    <a:pt x="318580" y="136725"/>
                  </a:lnTo>
                  <a:lnTo>
                    <a:pt x="321031" y="112083"/>
                  </a:lnTo>
                  <a:lnTo>
                    <a:pt x="318222" y="89432"/>
                  </a:lnTo>
                  <a:lnTo>
                    <a:pt x="304474" y="56950"/>
                  </a:lnTo>
                  <a:lnTo>
                    <a:pt x="285583" y="30688"/>
                  </a:lnTo>
                  <a:lnTo>
                    <a:pt x="259579" y="13678"/>
                  </a:lnTo>
                  <a:lnTo>
                    <a:pt x="224057" y="1229"/>
                  </a:lnTo>
                  <a:lnTo>
                    <a:pt x="200643" y="0"/>
                  </a:lnTo>
                  <a:lnTo>
                    <a:pt x="156643" y="39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7641604" y="3484932"/>
            <a:ext cx="527934" cy="424107"/>
            <a:chOff x="7641604" y="3484932"/>
            <a:chExt cx="527934" cy="424107"/>
          </a:xfrm>
        </p:grpSpPr>
        <p:sp>
          <p:nvSpPr>
            <p:cNvPr id="157" name="Freeform 156"/>
            <p:cNvSpPr/>
            <p:nvPr/>
          </p:nvSpPr>
          <p:spPr>
            <a:xfrm>
              <a:off x="7641604" y="3505989"/>
              <a:ext cx="286355" cy="403050"/>
            </a:xfrm>
            <a:custGeom>
              <a:avLst/>
              <a:gdLst/>
              <a:ahLst/>
              <a:cxnLst/>
              <a:rect l="0" t="0" r="0" b="0"/>
              <a:pathLst>
                <a:path w="286355" h="403050">
                  <a:moveTo>
                    <a:pt x="65256" y="0"/>
                  </a:moveTo>
                  <a:lnTo>
                    <a:pt x="54078" y="11179"/>
                  </a:lnTo>
                  <a:lnTo>
                    <a:pt x="37745" y="52728"/>
                  </a:lnTo>
                  <a:lnTo>
                    <a:pt x="19707" y="114207"/>
                  </a:lnTo>
                  <a:lnTo>
                    <a:pt x="3537" y="141334"/>
                  </a:lnTo>
                  <a:lnTo>
                    <a:pt x="713" y="143356"/>
                  </a:lnTo>
                  <a:lnTo>
                    <a:pt x="0" y="141194"/>
                  </a:lnTo>
                  <a:lnTo>
                    <a:pt x="11386" y="95846"/>
                  </a:lnTo>
                  <a:lnTo>
                    <a:pt x="34815" y="55978"/>
                  </a:lnTo>
                  <a:lnTo>
                    <a:pt x="49387" y="41257"/>
                  </a:lnTo>
                  <a:lnTo>
                    <a:pt x="67561" y="30815"/>
                  </a:lnTo>
                  <a:lnTo>
                    <a:pt x="103114" y="23949"/>
                  </a:lnTo>
                  <a:lnTo>
                    <a:pt x="123415" y="28581"/>
                  </a:lnTo>
                  <a:lnTo>
                    <a:pt x="155513" y="50620"/>
                  </a:lnTo>
                  <a:lnTo>
                    <a:pt x="171678" y="76220"/>
                  </a:lnTo>
                  <a:lnTo>
                    <a:pt x="191285" y="138127"/>
                  </a:lnTo>
                  <a:lnTo>
                    <a:pt x="205575" y="193271"/>
                  </a:lnTo>
                  <a:lnTo>
                    <a:pt x="210557" y="235210"/>
                  </a:lnTo>
                  <a:lnTo>
                    <a:pt x="196599" y="290133"/>
                  </a:lnTo>
                  <a:lnTo>
                    <a:pt x="182681" y="325002"/>
                  </a:lnTo>
                  <a:lnTo>
                    <a:pt x="143370" y="373255"/>
                  </a:lnTo>
                  <a:lnTo>
                    <a:pt x="116087" y="390314"/>
                  </a:lnTo>
                  <a:lnTo>
                    <a:pt x="85777" y="402778"/>
                  </a:lnTo>
                  <a:lnTo>
                    <a:pt x="75427" y="403049"/>
                  </a:lnTo>
                  <a:lnTo>
                    <a:pt x="54568" y="397112"/>
                  </a:lnTo>
                  <a:lnTo>
                    <a:pt x="47603" y="389913"/>
                  </a:lnTo>
                  <a:lnTo>
                    <a:pt x="39862" y="369437"/>
                  </a:lnTo>
                  <a:lnTo>
                    <a:pt x="39542" y="347858"/>
                  </a:lnTo>
                  <a:lnTo>
                    <a:pt x="44469" y="327739"/>
                  </a:lnTo>
                  <a:lnTo>
                    <a:pt x="66696" y="295759"/>
                  </a:lnTo>
                  <a:lnTo>
                    <a:pt x="73235" y="288420"/>
                  </a:lnTo>
                  <a:lnTo>
                    <a:pt x="104795" y="272501"/>
                  </a:lnTo>
                  <a:lnTo>
                    <a:pt x="130402" y="270461"/>
                  </a:lnTo>
                  <a:lnTo>
                    <a:pt x="184969" y="273093"/>
                  </a:lnTo>
                  <a:lnTo>
                    <a:pt x="243368" y="293442"/>
                  </a:lnTo>
                  <a:lnTo>
                    <a:pt x="286354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938487" y="3484932"/>
              <a:ext cx="231051" cy="379027"/>
            </a:xfrm>
            <a:custGeom>
              <a:avLst/>
              <a:gdLst/>
              <a:ahLst/>
              <a:cxnLst/>
              <a:rect l="0" t="0" r="0" b="0"/>
              <a:pathLst>
                <a:path w="231051" h="379027">
                  <a:moveTo>
                    <a:pt x="0" y="0"/>
                  </a:moveTo>
                  <a:lnTo>
                    <a:pt x="56214" y="16789"/>
                  </a:lnTo>
                  <a:lnTo>
                    <a:pt x="111666" y="23334"/>
                  </a:lnTo>
                  <a:lnTo>
                    <a:pt x="162697" y="35545"/>
                  </a:lnTo>
                  <a:lnTo>
                    <a:pt x="214328" y="44326"/>
                  </a:lnTo>
                  <a:lnTo>
                    <a:pt x="229008" y="58305"/>
                  </a:lnTo>
                  <a:lnTo>
                    <a:pt x="231050" y="66946"/>
                  </a:lnTo>
                  <a:lnTo>
                    <a:pt x="213875" y="126674"/>
                  </a:lnTo>
                  <a:lnTo>
                    <a:pt x="191834" y="189542"/>
                  </a:lnTo>
                  <a:lnTo>
                    <a:pt x="166408" y="242160"/>
                  </a:lnTo>
                  <a:lnTo>
                    <a:pt x="147591" y="303132"/>
                  </a:lnTo>
                  <a:lnTo>
                    <a:pt x="140047" y="339381"/>
                  </a:lnTo>
                  <a:lnTo>
                    <a:pt x="13687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075357" y="38744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7517347" y="4474611"/>
            <a:ext cx="583076" cy="357970"/>
            <a:chOff x="7517347" y="4474611"/>
            <a:chExt cx="583076" cy="357970"/>
          </a:xfrm>
        </p:grpSpPr>
        <p:sp>
          <p:nvSpPr>
            <p:cNvPr id="161" name="Freeform 160"/>
            <p:cNvSpPr/>
            <p:nvPr/>
          </p:nvSpPr>
          <p:spPr>
            <a:xfrm>
              <a:off x="7517347" y="4474611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42114" y="0"/>
                  </a:moveTo>
                  <a:lnTo>
                    <a:pt x="27459" y="55141"/>
                  </a:lnTo>
                  <a:lnTo>
                    <a:pt x="22322" y="113274"/>
                  </a:lnTo>
                  <a:lnTo>
                    <a:pt x="20262" y="162764"/>
                  </a:lnTo>
                  <a:lnTo>
                    <a:pt x="13932" y="214473"/>
                  </a:lnTo>
                  <a:lnTo>
                    <a:pt x="11537" y="265669"/>
                  </a:lnTo>
                  <a:lnTo>
                    <a:pt x="7608" y="32236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625225" y="4474611"/>
              <a:ext cx="204159" cy="321389"/>
            </a:xfrm>
            <a:custGeom>
              <a:avLst/>
              <a:gdLst/>
              <a:ahLst/>
              <a:cxnLst/>
              <a:rect l="0" t="0" r="0" b="0"/>
              <a:pathLst>
                <a:path w="204159" h="321389">
                  <a:moveTo>
                    <a:pt x="81635" y="0"/>
                  </a:moveTo>
                  <a:lnTo>
                    <a:pt x="64867" y="11179"/>
                  </a:lnTo>
                  <a:lnTo>
                    <a:pt x="43261" y="40487"/>
                  </a:lnTo>
                  <a:lnTo>
                    <a:pt x="19419" y="97662"/>
                  </a:lnTo>
                  <a:lnTo>
                    <a:pt x="4614" y="151482"/>
                  </a:lnTo>
                  <a:lnTo>
                    <a:pt x="0" y="214410"/>
                  </a:lnTo>
                  <a:lnTo>
                    <a:pt x="9140" y="269993"/>
                  </a:lnTo>
                  <a:lnTo>
                    <a:pt x="16660" y="291963"/>
                  </a:lnTo>
                  <a:lnTo>
                    <a:pt x="27800" y="309525"/>
                  </a:lnTo>
                  <a:lnTo>
                    <a:pt x="36387" y="315145"/>
                  </a:lnTo>
                  <a:lnTo>
                    <a:pt x="58405" y="321388"/>
                  </a:lnTo>
                  <a:lnTo>
                    <a:pt x="91520" y="319314"/>
                  </a:lnTo>
                  <a:lnTo>
                    <a:pt x="129148" y="305701"/>
                  </a:lnTo>
                  <a:lnTo>
                    <a:pt x="158754" y="281261"/>
                  </a:lnTo>
                  <a:lnTo>
                    <a:pt x="195086" y="220835"/>
                  </a:lnTo>
                  <a:lnTo>
                    <a:pt x="204158" y="178256"/>
                  </a:lnTo>
                  <a:lnTo>
                    <a:pt x="198817" y="128278"/>
                  </a:lnTo>
                  <a:lnTo>
                    <a:pt x="192987" y="106145"/>
                  </a:lnTo>
                  <a:lnTo>
                    <a:pt x="164072" y="64511"/>
                  </a:lnTo>
                  <a:lnTo>
                    <a:pt x="121895" y="25205"/>
                  </a:lnTo>
                  <a:lnTo>
                    <a:pt x="98749" y="17052"/>
                  </a:lnTo>
                  <a:lnTo>
                    <a:pt x="60578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824939" y="4474611"/>
              <a:ext cx="275484" cy="298066"/>
            </a:xfrm>
            <a:custGeom>
              <a:avLst/>
              <a:gdLst/>
              <a:ahLst/>
              <a:cxnLst/>
              <a:rect l="0" t="0" r="0" b="0"/>
              <a:pathLst>
                <a:path w="275484" h="298066">
                  <a:moveTo>
                    <a:pt x="145134" y="10529"/>
                  </a:moveTo>
                  <a:lnTo>
                    <a:pt x="128366" y="4939"/>
                  </a:lnTo>
                  <a:lnTo>
                    <a:pt x="110775" y="8434"/>
                  </a:lnTo>
                  <a:lnTo>
                    <a:pt x="92428" y="18956"/>
                  </a:lnTo>
                  <a:lnTo>
                    <a:pt x="47170" y="74440"/>
                  </a:lnTo>
                  <a:lnTo>
                    <a:pt x="13186" y="136935"/>
                  </a:lnTo>
                  <a:lnTo>
                    <a:pt x="2832" y="169645"/>
                  </a:lnTo>
                  <a:lnTo>
                    <a:pt x="0" y="195111"/>
                  </a:lnTo>
                  <a:lnTo>
                    <a:pt x="4980" y="218907"/>
                  </a:lnTo>
                  <a:lnTo>
                    <a:pt x="20938" y="248915"/>
                  </a:lnTo>
                  <a:lnTo>
                    <a:pt x="47292" y="280016"/>
                  </a:lnTo>
                  <a:lnTo>
                    <a:pt x="73640" y="296007"/>
                  </a:lnTo>
                  <a:lnTo>
                    <a:pt x="96591" y="298065"/>
                  </a:lnTo>
                  <a:lnTo>
                    <a:pt x="121220" y="293910"/>
                  </a:lnTo>
                  <a:lnTo>
                    <a:pt x="154815" y="277247"/>
                  </a:lnTo>
                  <a:lnTo>
                    <a:pt x="210354" y="227718"/>
                  </a:lnTo>
                  <a:lnTo>
                    <a:pt x="252629" y="168113"/>
                  </a:lnTo>
                  <a:lnTo>
                    <a:pt x="274351" y="115768"/>
                  </a:lnTo>
                  <a:lnTo>
                    <a:pt x="275483" y="94736"/>
                  </a:lnTo>
                  <a:lnTo>
                    <a:pt x="270918" y="73691"/>
                  </a:lnTo>
                  <a:lnTo>
                    <a:pt x="261089" y="52639"/>
                  </a:lnTo>
                  <a:lnTo>
                    <a:pt x="236813" y="26645"/>
                  </a:lnTo>
                  <a:lnTo>
                    <a:pt x="199508" y="6477"/>
                  </a:lnTo>
                  <a:lnTo>
                    <a:pt x="1767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713846" y="305326"/>
            <a:ext cx="1075999" cy="671124"/>
            <a:chOff x="713846" y="305326"/>
            <a:chExt cx="1075999" cy="671124"/>
          </a:xfrm>
        </p:grpSpPr>
        <p:sp>
          <p:nvSpPr>
            <p:cNvPr id="2" name="Freeform 1"/>
            <p:cNvSpPr/>
            <p:nvPr/>
          </p:nvSpPr>
          <p:spPr>
            <a:xfrm>
              <a:off x="713846" y="305326"/>
              <a:ext cx="381118" cy="671124"/>
            </a:xfrm>
            <a:custGeom>
              <a:avLst/>
              <a:gdLst/>
              <a:ahLst/>
              <a:cxnLst/>
              <a:rect l="0" t="0" r="0" b="0"/>
              <a:pathLst>
                <a:path w="381118" h="671124">
                  <a:moveTo>
                    <a:pt x="75791" y="0"/>
                  </a:moveTo>
                  <a:lnTo>
                    <a:pt x="52072" y="53028"/>
                  </a:lnTo>
                  <a:lnTo>
                    <a:pt x="33788" y="113669"/>
                  </a:lnTo>
                  <a:lnTo>
                    <a:pt x="14974" y="167004"/>
                  </a:lnTo>
                  <a:lnTo>
                    <a:pt x="3528" y="183798"/>
                  </a:lnTo>
                  <a:lnTo>
                    <a:pt x="709" y="185703"/>
                  </a:lnTo>
                  <a:lnTo>
                    <a:pt x="0" y="183464"/>
                  </a:lnTo>
                  <a:lnTo>
                    <a:pt x="10221" y="130745"/>
                  </a:lnTo>
                  <a:lnTo>
                    <a:pt x="26804" y="74279"/>
                  </a:lnTo>
                  <a:lnTo>
                    <a:pt x="42819" y="47875"/>
                  </a:lnTo>
                  <a:lnTo>
                    <a:pt x="67971" y="25234"/>
                  </a:lnTo>
                  <a:lnTo>
                    <a:pt x="97650" y="9296"/>
                  </a:lnTo>
                  <a:lnTo>
                    <a:pt x="118262" y="7251"/>
                  </a:lnTo>
                  <a:lnTo>
                    <a:pt x="128671" y="8344"/>
                  </a:lnTo>
                  <a:lnTo>
                    <a:pt x="149596" y="18916"/>
                  </a:lnTo>
                  <a:lnTo>
                    <a:pt x="191625" y="59888"/>
                  </a:lnTo>
                  <a:lnTo>
                    <a:pt x="224147" y="111872"/>
                  </a:lnTo>
                  <a:lnTo>
                    <a:pt x="243049" y="166508"/>
                  </a:lnTo>
                  <a:lnTo>
                    <a:pt x="251301" y="226760"/>
                  </a:lnTo>
                  <a:lnTo>
                    <a:pt x="253746" y="287117"/>
                  </a:lnTo>
                  <a:lnTo>
                    <a:pt x="254572" y="349433"/>
                  </a:lnTo>
                  <a:lnTo>
                    <a:pt x="246415" y="412607"/>
                  </a:lnTo>
                  <a:lnTo>
                    <a:pt x="236127" y="472659"/>
                  </a:lnTo>
                  <a:lnTo>
                    <a:pt x="219535" y="526277"/>
                  </a:lnTo>
                  <a:lnTo>
                    <a:pt x="204444" y="567340"/>
                  </a:lnTo>
                  <a:lnTo>
                    <a:pt x="152816" y="628017"/>
                  </a:lnTo>
                  <a:lnTo>
                    <a:pt x="123718" y="655070"/>
                  </a:lnTo>
                  <a:lnTo>
                    <a:pt x="105280" y="664709"/>
                  </a:lnTo>
                  <a:lnTo>
                    <a:pt x="69581" y="671123"/>
                  </a:lnTo>
                  <a:lnTo>
                    <a:pt x="58783" y="668514"/>
                  </a:lnTo>
                  <a:lnTo>
                    <a:pt x="40546" y="656256"/>
                  </a:lnTo>
                  <a:lnTo>
                    <a:pt x="22714" y="629624"/>
                  </a:lnTo>
                  <a:lnTo>
                    <a:pt x="20226" y="606606"/>
                  </a:lnTo>
                  <a:lnTo>
                    <a:pt x="24189" y="581948"/>
                  </a:lnTo>
                  <a:lnTo>
                    <a:pt x="52286" y="526804"/>
                  </a:lnTo>
                  <a:lnTo>
                    <a:pt x="83774" y="500541"/>
                  </a:lnTo>
                  <a:lnTo>
                    <a:pt x="133918" y="489120"/>
                  </a:lnTo>
                  <a:lnTo>
                    <a:pt x="182051" y="491325"/>
                  </a:lnTo>
                  <a:lnTo>
                    <a:pt x="231538" y="499387"/>
                  </a:lnTo>
                  <a:lnTo>
                    <a:pt x="291086" y="520997"/>
                  </a:lnTo>
                  <a:lnTo>
                    <a:pt x="348768" y="549121"/>
                  </a:lnTo>
                  <a:lnTo>
                    <a:pt x="381117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75176" y="404176"/>
              <a:ext cx="412948" cy="515453"/>
            </a:xfrm>
            <a:custGeom>
              <a:avLst/>
              <a:gdLst/>
              <a:ahLst/>
              <a:cxnLst/>
              <a:rect l="0" t="0" r="0" b="0"/>
              <a:pathLst>
                <a:path w="412948" h="515453">
                  <a:moveTo>
                    <a:pt x="161943" y="6435"/>
                  </a:moveTo>
                  <a:lnTo>
                    <a:pt x="130661" y="16010"/>
                  </a:lnTo>
                  <a:lnTo>
                    <a:pt x="92255" y="45838"/>
                  </a:lnTo>
                  <a:lnTo>
                    <a:pt x="49683" y="105354"/>
                  </a:lnTo>
                  <a:lnTo>
                    <a:pt x="22741" y="152533"/>
                  </a:lnTo>
                  <a:lnTo>
                    <a:pt x="1123" y="215216"/>
                  </a:lnTo>
                  <a:lnTo>
                    <a:pt x="0" y="237267"/>
                  </a:lnTo>
                  <a:lnTo>
                    <a:pt x="3222" y="291197"/>
                  </a:lnTo>
                  <a:lnTo>
                    <a:pt x="3780" y="346612"/>
                  </a:lnTo>
                  <a:lnTo>
                    <a:pt x="15124" y="396307"/>
                  </a:lnTo>
                  <a:lnTo>
                    <a:pt x="41088" y="453851"/>
                  </a:lnTo>
                  <a:lnTo>
                    <a:pt x="68812" y="486833"/>
                  </a:lnTo>
                  <a:lnTo>
                    <a:pt x="109621" y="509643"/>
                  </a:lnTo>
                  <a:lnTo>
                    <a:pt x="120043" y="513873"/>
                  </a:lnTo>
                  <a:lnTo>
                    <a:pt x="144100" y="515452"/>
                  </a:lnTo>
                  <a:lnTo>
                    <a:pt x="197673" y="506934"/>
                  </a:lnTo>
                  <a:lnTo>
                    <a:pt x="233751" y="486184"/>
                  </a:lnTo>
                  <a:lnTo>
                    <a:pt x="293249" y="440622"/>
                  </a:lnTo>
                  <a:lnTo>
                    <a:pt x="356686" y="380053"/>
                  </a:lnTo>
                  <a:lnTo>
                    <a:pt x="385001" y="328987"/>
                  </a:lnTo>
                  <a:lnTo>
                    <a:pt x="405915" y="270320"/>
                  </a:lnTo>
                  <a:lnTo>
                    <a:pt x="412046" y="219674"/>
                  </a:lnTo>
                  <a:lnTo>
                    <a:pt x="412947" y="159734"/>
                  </a:lnTo>
                  <a:lnTo>
                    <a:pt x="399954" y="109766"/>
                  </a:lnTo>
                  <a:lnTo>
                    <a:pt x="378694" y="72146"/>
                  </a:lnTo>
                  <a:lnTo>
                    <a:pt x="340069" y="33583"/>
                  </a:lnTo>
                  <a:lnTo>
                    <a:pt x="309087" y="10709"/>
                  </a:lnTo>
                  <a:lnTo>
                    <a:pt x="285052" y="2485"/>
                  </a:lnTo>
                  <a:lnTo>
                    <a:pt x="259942" y="0"/>
                  </a:lnTo>
                  <a:lnTo>
                    <a:pt x="218345" y="7937"/>
                  </a:lnTo>
                  <a:lnTo>
                    <a:pt x="193528" y="169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79316" y="48431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79316" y="74752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333896" y="273740"/>
            <a:ext cx="520495" cy="694882"/>
            <a:chOff x="2333896" y="273740"/>
            <a:chExt cx="520495" cy="694882"/>
          </a:xfrm>
        </p:grpSpPr>
        <p:sp>
          <p:nvSpPr>
            <p:cNvPr id="7" name="Freeform 6"/>
            <p:cNvSpPr/>
            <p:nvPr/>
          </p:nvSpPr>
          <p:spPr>
            <a:xfrm>
              <a:off x="2333896" y="273740"/>
              <a:ext cx="308758" cy="575950"/>
            </a:xfrm>
            <a:custGeom>
              <a:avLst/>
              <a:gdLst/>
              <a:ahLst/>
              <a:cxnLst/>
              <a:rect l="0" t="0" r="0" b="0"/>
              <a:pathLst>
                <a:path w="308758" h="575950">
                  <a:moveTo>
                    <a:pt x="98186" y="0"/>
                  </a:moveTo>
                  <a:lnTo>
                    <a:pt x="79058" y="53875"/>
                  </a:lnTo>
                  <a:lnTo>
                    <a:pt x="48823" y="115922"/>
                  </a:lnTo>
                  <a:lnTo>
                    <a:pt x="16976" y="162881"/>
                  </a:lnTo>
                  <a:lnTo>
                    <a:pt x="11291" y="164740"/>
                  </a:lnTo>
                  <a:lnTo>
                    <a:pt x="6331" y="162469"/>
                  </a:lnTo>
                  <a:lnTo>
                    <a:pt x="1854" y="157446"/>
                  </a:lnTo>
                  <a:lnTo>
                    <a:pt x="0" y="139386"/>
                  </a:lnTo>
                  <a:lnTo>
                    <a:pt x="8342" y="95254"/>
                  </a:lnTo>
                  <a:lnTo>
                    <a:pt x="29660" y="53911"/>
                  </a:lnTo>
                  <a:lnTo>
                    <a:pt x="63311" y="14668"/>
                  </a:lnTo>
                  <a:lnTo>
                    <a:pt x="83466" y="6519"/>
                  </a:lnTo>
                  <a:lnTo>
                    <a:pt x="95392" y="4346"/>
                  </a:lnTo>
                  <a:lnTo>
                    <a:pt x="114882" y="8171"/>
                  </a:lnTo>
                  <a:lnTo>
                    <a:pt x="152047" y="29690"/>
                  </a:lnTo>
                  <a:lnTo>
                    <a:pt x="166188" y="49071"/>
                  </a:lnTo>
                  <a:lnTo>
                    <a:pt x="183846" y="80050"/>
                  </a:lnTo>
                  <a:lnTo>
                    <a:pt x="200776" y="107167"/>
                  </a:lnTo>
                  <a:lnTo>
                    <a:pt x="222566" y="158949"/>
                  </a:lnTo>
                  <a:lnTo>
                    <a:pt x="244865" y="219847"/>
                  </a:lnTo>
                  <a:lnTo>
                    <a:pt x="251114" y="245109"/>
                  </a:lnTo>
                  <a:lnTo>
                    <a:pt x="254633" y="296453"/>
                  </a:lnTo>
                  <a:lnTo>
                    <a:pt x="252702" y="353790"/>
                  </a:lnTo>
                  <a:lnTo>
                    <a:pt x="241402" y="416025"/>
                  </a:lnTo>
                  <a:lnTo>
                    <a:pt x="225759" y="469798"/>
                  </a:lnTo>
                  <a:lnTo>
                    <a:pt x="200716" y="517186"/>
                  </a:lnTo>
                  <a:lnTo>
                    <a:pt x="171070" y="549684"/>
                  </a:lnTo>
                  <a:lnTo>
                    <a:pt x="140059" y="568542"/>
                  </a:lnTo>
                  <a:lnTo>
                    <a:pt x="103054" y="575949"/>
                  </a:lnTo>
                  <a:lnTo>
                    <a:pt x="68043" y="572554"/>
                  </a:lnTo>
                  <a:lnTo>
                    <a:pt x="46185" y="560965"/>
                  </a:lnTo>
                  <a:lnTo>
                    <a:pt x="35443" y="552961"/>
                  </a:lnTo>
                  <a:lnTo>
                    <a:pt x="20388" y="531590"/>
                  </a:lnTo>
                  <a:lnTo>
                    <a:pt x="12136" y="507664"/>
                  </a:lnTo>
                  <a:lnTo>
                    <a:pt x="12369" y="485332"/>
                  </a:lnTo>
                  <a:lnTo>
                    <a:pt x="19491" y="466827"/>
                  </a:lnTo>
                  <a:lnTo>
                    <a:pt x="24666" y="458617"/>
                  </a:lnTo>
                  <a:lnTo>
                    <a:pt x="39774" y="446376"/>
                  </a:lnTo>
                  <a:lnTo>
                    <a:pt x="59357" y="438205"/>
                  </a:lnTo>
                  <a:lnTo>
                    <a:pt x="95520" y="434775"/>
                  </a:lnTo>
                  <a:lnTo>
                    <a:pt x="130152" y="441818"/>
                  </a:lnTo>
                  <a:lnTo>
                    <a:pt x="191376" y="471148"/>
                  </a:lnTo>
                  <a:lnTo>
                    <a:pt x="246911" y="512464"/>
                  </a:lnTo>
                  <a:lnTo>
                    <a:pt x="308757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747937" y="747523"/>
              <a:ext cx="106454" cy="221099"/>
            </a:xfrm>
            <a:custGeom>
              <a:avLst/>
              <a:gdLst/>
              <a:ahLst/>
              <a:cxnLst/>
              <a:rect l="0" t="0" r="0" b="0"/>
              <a:pathLst>
                <a:path w="106454" h="221099">
                  <a:moveTo>
                    <a:pt x="0" y="0"/>
                  </a:moveTo>
                  <a:lnTo>
                    <a:pt x="38374" y="29308"/>
                  </a:lnTo>
                  <a:lnTo>
                    <a:pt x="80699" y="84952"/>
                  </a:lnTo>
                  <a:lnTo>
                    <a:pt x="101770" y="116028"/>
                  </a:lnTo>
                  <a:lnTo>
                    <a:pt x="106453" y="140085"/>
                  </a:lnTo>
                  <a:lnTo>
                    <a:pt x="103464" y="165205"/>
                  </a:lnTo>
                  <a:lnTo>
                    <a:pt x="85602" y="203689"/>
                  </a:lnTo>
                  <a:lnTo>
                    <a:pt x="7370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956338" y="210569"/>
            <a:ext cx="1587636" cy="758053"/>
            <a:chOff x="2956338" y="210569"/>
            <a:chExt cx="1587636" cy="758053"/>
          </a:xfrm>
        </p:grpSpPr>
        <p:sp>
          <p:nvSpPr>
            <p:cNvPr id="10" name="Freeform 9"/>
            <p:cNvSpPr/>
            <p:nvPr/>
          </p:nvSpPr>
          <p:spPr>
            <a:xfrm>
              <a:off x="2956338" y="210569"/>
              <a:ext cx="484623" cy="597854"/>
            </a:xfrm>
            <a:custGeom>
              <a:avLst/>
              <a:gdLst/>
              <a:ahLst/>
              <a:cxnLst/>
              <a:rect l="0" t="0" r="0" b="0"/>
              <a:pathLst>
                <a:path w="484623" h="597854">
                  <a:moveTo>
                    <a:pt x="318024" y="0"/>
                  </a:moveTo>
                  <a:lnTo>
                    <a:pt x="300043" y="15642"/>
                  </a:lnTo>
                  <a:lnTo>
                    <a:pt x="243671" y="38438"/>
                  </a:lnTo>
                  <a:lnTo>
                    <a:pt x="198962" y="49490"/>
                  </a:lnTo>
                  <a:lnTo>
                    <a:pt x="145417" y="57609"/>
                  </a:lnTo>
                  <a:lnTo>
                    <a:pt x="89780" y="62073"/>
                  </a:lnTo>
                  <a:lnTo>
                    <a:pt x="36850" y="66074"/>
                  </a:lnTo>
                  <a:lnTo>
                    <a:pt x="25290" y="68616"/>
                  </a:lnTo>
                  <a:lnTo>
                    <a:pt x="16413" y="73820"/>
                  </a:lnTo>
                  <a:lnTo>
                    <a:pt x="3430" y="88961"/>
                  </a:lnTo>
                  <a:lnTo>
                    <a:pt x="0" y="110508"/>
                  </a:lnTo>
                  <a:lnTo>
                    <a:pt x="10289" y="167758"/>
                  </a:lnTo>
                  <a:lnTo>
                    <a:pt x="26881" y="226596"/>
                  </a:lnTo>
                  <a:lnTo>
                    <a:pt x="52636" y="283607"/>
                  </a:lnTo>
                  <a:lnTo>
                    <a:pt x="68420" y="326253"/>
                  </a:lnTo>
                  <a:lnTo>
                    <a:pt x="72073" y="329806"/>
                  </a:lnTo>
                  <a:lnTo>
                    <a:pt x="75678" y="328665"/>
                  </a:lnTo>
                  <a:lnTo>
                    <a:pt x="92580" y="313412"/>
                  </a:lnTo>
                  <a:lnTo>
                    <a:pt x="111372" y="301901"/>
                  </a:lnTo>
                  <a:lnTo>
                    <a:pt x="169524" y="281234"/>
                  </a:lnTo>
                  <a:lnTo>
                    <a:pt x="220927" y="275221"/>
                  </a:lnTo>
                  <a:lnTo>
                    <a:pt x="279261" y="277153"/>
                  </a:lnTo>
                  <a:lnTo>
                    <a:pt x="341173" y="294043"/>
                  </a:lnTo>
                  <a:lnTo>
                    <a:pt x="398022" y="318413"/>
                  </a:lnTo>
                  <a:lnTo>
                    <a:pt x="429492" y="344437"/>
                  </a:lnTo>
                  <a:lnTo>
                    <a:pt x="465313" y="398879"/>
                  </a:lnTo>
                  <a:lnTo>
                    <a:pt x="477073" y="421775"/>
                  </a:lnTo>
                  <a:lnTo>
                    <a:pt x="484622" y="474601"/>
                  </a:lnTo>
                  <a:lnTo>
                    <a:pt x="483315" y="499883"/>
                  </a:lnTo>
                  <a:lnTo>
                    <a:pt x="474935" y="518918"/>
                  </a:lnTo>
                  <a:lnTo>
                    <a:pt x="449321" y="550202"/>
                  </a:lnTo>
                  <a:lnTo>
                    <a:pt x="411680" y="575792"/>
                  </a:lnTo>
                  <a:lnTo>
                    <a:pt x="370449" y="592459"/>
                  </a:lnTo>
                  <a:lnTo>
                    <a:pt x="327838" y="597853"/>
                  </a:lnTo>
                  <a:lnTo>
                    <a:pt x="283757" y="593863"/>
                  </a:lnTo>
                  <a:lnTo>
                    <a:pt x="224301" y="570372"/>
                  </a:lnTo>
                  <a:lnTo>
                    <a:pt x="191682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00746" y="758051"/>
              <a:ext cx="49748" cy="210571"/>
            </a:xfrm>
            <a:custGeom>
              <a:avLst/>
              <a:gdLst/>
              <a:ahLst/>
              <a:cxnLst/>
              <a:rect l="0" t="0" r="0" b="0"/>
              <a:pathLst>
                <a:path w="49748" h="210571">
                  <a:moveTo>
                    <a:pt x="0" y="0"/>
                  </a:moveTo>
                  <a:lnTo>
                    <a:pt x="34747" y="61111"/>
                  </a:lnTo>
                  <a:lnTo>
                    <a:pt x="46820" y="96486"/>
                  </a:lnTo>
                  <a:lnTo>
                    <a:pt x="49747" y="140633"/>
                  </a:lnTo>
                  <a:lnTo>
                    <a:pt x="46286" y="165449"/>
                  </a:lnTo>
                  <a:lnTo>
                    <a:pt x="37729" y="185057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937658" y="315854"/>
              <a:ext cx="10529" cy="536955"/>
            </a:xfrm>
            <a:custGeom>
              <a:avLst/>
              <a:gdLst/>
              <a:ahLst/>
              <a:cxnLst/>
              <a:rect l="0" t="0" r="0" b="0"/>
              <a:pathLst>
                <a:path w="10529" h="536955">
                  <a:moveTo>
                    <a:pt x="10528" y="0"/>
                  </a:moveTo>
                  <a:lnTo>
                    <a:pt x="2195" y="48931"/>
                  </a:lnTo>
                  <a:lnTo>
                    <a:pt x="650" y="99896"/>
                  </a:lnTo>
                  <a:lnTo>
                    <a:pt x="3312" y="159451"/>
                  </a:lnTo>
                  <a:lnTo>
                    <a:pt x="7321" y="201889"/>
                  </a:lnTo>
                  <a:lnTo>
                    <a:pt x="9103" y="248046"/>
                  </a:lnTo>
                  <a:lnTo>
                    <a:pt x="9894" y="292737"/>
                  </a:lnTo>
                  <a:lnTo>
                    <a:pt x="10247" y="335996"/>
                  </a:lnTo>
                  <a:lnTo>
                    <a:pt x="9275" y="396302"/>
                  </a:lnTo>
                  <a:lnTo>
                    <a:pt x="2178" y="453019"/>
                  </a:lnTo>
                  <a:lnTo>
                    <a:pt x="430" y="508936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40413" y="369929"/>
              <a:ext cx="403561" cy="428390"/>
            </a:xfrm>
            <a:custGeom>
              <a:avLst/>
              <a:gdLst/>
              <a:ahLst/>
              <a:cxnLst/>
              <a:rect l="0" t="0" r="0" b="0"/>
              <a:pathLst>
                <a:path w="403561" h="428390">
                  <a:moveTo>
                    <a:pt x="176271" y="9096"/>
                  </a:moveTo>
                  <a:lnTo>
                    <a:pt x="159503" y="3507"/>
                  </a:lnTo>
                  <a:lnTo>
                    <a:pt x="138793" y="7002"/>
                  </a:lnTo>
                  <a:lnTo>
                    <a:pt x="92958" y="28310"/>
                  </a:lnTo>
                  <a:lnTo>
                    <a:pt x="66318" y="53784"/>
                  </a:lnTo>
                  <a:lnTo>
                    <a:pt x="29181" y="115645"/>
                  </a:lnTo>
                  <a:lnTo>
                    <a:pt x="6446" y="170783"/>
                  </a:lnTo>
                  <a:lnTo>
                    <a:pt x="0" y="218311"/>
                  </a:lnTo>
                  <a:lnTo>
                    <a:pt x="3680" y="269437"/>
                  </a:lnTo>
                  <a:lnTo>
                    <a:pt x="23809" y="329540"/>
                  </a:lnTo>
                  <a:lnTo>
                    <a:pt x="57205" y="381751"/>
                  </a:lnTo>
                  <a:lnTo>
                    <a:pt x="93480" y="410954"/>
                  </a:lnTo>
                  <a:lnTo>
                    <a:pt x="113738" y="420886"/>
                  </a:lnTo>
                  <a:lnTo>
                    <a:pt x="170981" y="428389"/>
                  </a:lnTo>
                  <a:lnTo>
                    <a:pt x="214347" y="427349"/>
                  </a:lnTo>
                  <a:lnTo>
                    <a:pt x="267803" y="407223"/>
                  </a:lnTo>
                  <a:lnTo>
                    <a:pt x="316009" y="372657"/>
                  </a:lnTo>
                  <a:lnTo>
                    <a:pt x="352702" y="331385"/>
                  </a:lnTo>
                  <a:lnTo>
                    <a:pt x="388844" y="271986"/>
                  </a:lnTo>
                  <a:lnTo>
                    <a:pt x="401732" y="231399"/>
                  </a:lnTo>
                  <a:lnTo>
                    <a:pt x="403560" y="168995"/>
                  </a:lnTo>
                  <a:lnTo>
                    <a:pt x="393002" y="111261"/>
                  </a:lnTo>
                  <a:lnTo>
                    <a:pt x="377488" y="74462"/>
                  </a:lnTo>
                  <a:lnTo>
                    <a:pt x="342879" y="31757"/>
                  </a:lnTo>
                  <a:lnTo>
                    <a:pt x="322849" y="14878"/>
                  </a:lnTo>
                  <a:lnTo>
                    <a:pt x="299128" y="5817"/>
                  </a:lnTo>
                  <a:lnTo>
                    <a:pt x="240183" y="0"/>
                  </a:lnTo>
                  <a:lnTo>
                    <a:pt x="184130" y="13322"/>
                  </a:lnTo>
                  <a:lnTo>
                    <a:pt x="155213" y="196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63488" y="2189927"/>
            <a:ext cx="1391741" cy="533854"/>
            <a:chOff x="663488" y="2189927"/>
            <a:chExt cx="1391741" cy="533854"/>
          </a:xfrm>
        </p:grpSpPr>
        <p:sp>
          <p:nvSpPr>
            <p:cNvPr id="15" name="Freeform 14"/>
            <p:cNvSpPr/>
            <p:nvPr/>
          </p:nvSpPr>
          <p:spPr>
            <a:xfrm>
              <a:off x="663488" y="2189927"/>
              <a:ext cx="31393" cy="526426"/>
            </a:xfrm>
            <a:custGeom>
              <a:avLst/>
              <a:gdLst/>
              <a:ahLst/>
              <a:cxnLst/>
              <a:rect l="0" t="0" r="0" b="0"/>
              <a:pathLst>
                <a:path w="31393" h="526426">
                  <a:moveTo>
                    <a:pt x="10335" y="0"/>
                  </a:moveTo>
                  <a:lnTo>
                    <a:pt x="3100" y="27556"/>
                  </a:lnTo>
                  <a:lnTo>
                    <a:pt x="457" y="90018"/>
                  </a:lnTo>
                  <a:lnTo>
                    <a:pt x="0" y="142875"/>
                  </a:lnTo>
                  <a:lnTo>
                    <a:pt x="5434" y="197068"/>
                  </a:lnTo>
                  <a:lnTo>
                    <a:pt x="9367" y="249974"/>
                  </a:lnTo>
                  <a:lnTo>
                    <a:pt x="13264" y="305484"/>
                  </a:lnTo>
                  <a:lnTo>
                    <a:pt x="18612" y="353726"/>
                  </a:lnTo>
                  <a:lnTo>
                    <a:pt x="17077" y="409354"/>
                  </a:lnTo>
                  <a:lnTo>
                    <a:pt x="12333" y="459762"/>
                  </a:lnTo>
                  <a:lnTo>
                    <a:pt x="13563" y="487438"/>
                  </a:lnTo>
                  <a:lnTo>
                    <a:pt x="31392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871882" y="2205960"/>
              <a:ext cx="359953" cy="474549"/>
            </a:xfrm>
            <a:custGeom>
              <a:avLst/>
              <a:gdLst/>
              <a:ahLst/>
              <a:cxnLst/>
              <a:rect l="0" t="0" r="0" b="0"/>
              <a:pathLst>
                <a:path w="359953" h="474549">
                  <a:moveTo>
                    <a:pt x="44097" y="36610"/>
                  </a:moveTo>
                  <a:lnTo>
                    <a:pt x="15416" y="100037"/>
                  </a:lnTo>
                  <a:lnTo>
                    <a:pt x="764" y="124423"/>
                  </a:lnTo>
                  <a:lnTo>
                    <a:pt x="0" y="123228"/>
                  </a:lnTo>
                  <a:lnTo>
                    <a:pt x="7180" y="96093"/>
                  </a:lnTo>
                  <a:lnTo>
                    <a:pt x="29439" y="56938"/>
                  </a:lnTo>
                  <a:lnTo>
                    <a:pt x="70936" y="10517"/>
                  </a:lnTo>
                  <a:lnTo>
                    <a:pt x="95020" y="1616"/>
                  </a:lnTo>
                  <a:lnTo>
                    <a:pt x="121711" y="0"/>
                  </a:lnTo>
                  <a:lnTo>
                    <a:pt x="151062" y="12244"/>
                  </a:lnTo>
                  <a:lnTo>
                    <a:pt x="202246" y="49706"/>
                  </a:lnTo>
                  <a:lnTo>
                    <a:pt x="228086" y="79485"/>
                  </a:lnTo>
                  <a:lnTo>
                    <a:pt x="249373" y="137799"/>
                  </a:lnTo>
                  <a:lnTo>
                    <a:pt x="264843" y="199404"/>
                  </a:lnTo>
                  <a:lnTo>
                    <a:pt x="272500" y="244332"/>
                  </a:lnTo>
                  <a:lnTo>
                    <a:pt x="271649" y="295859"/>
                  </a:lnTo>
                  <a:lnTo>
                    <a:pt x="260881" y="349602"/>
                  </a:lnTo>
                  <a:lnTo>
                    <a:pt x="246319" y="400079"/>
                  </a:lnTo>
                  <a:lnTo>
                    <a:pt x="234969" y="418860"/>
                  </a:lnTo>
                  <a:lnTo>
                    <a:pt x="185751" y="464435"/>
                  </a:lnTo>
                  <a:lnTo>
                    <a:pt x="164766" y="472419"/>
                  </a:lnTo>
                  <a:lnTo>
                    <a:pt x="152619" y="474548"/>
                  </a:lnTo>
                  <a:lnTo>
                    <a:pt x="129764" y="470675"/>
                  </a:lnTo>
                  <a:lnTo>
                    <a:pt x="118755" y="466366"/>
                  </a:lnTo>
                  <a:lnTo>
                    <a:pt x="100285" y="449101"/>
                  </a:lnTo>
                  <a:lnTo>
                    <a:pt x="74953" y="405478"/>
                  </a:lnTo>
                  <a:lnTo>
                    <a:pt x="72629" y="384215"/>
                  </a:lnTo>
                  <a:lnTo>
                    <a:pt x="76665" y="364236"/>
                  </a:lnTo>
                  <a:lnTo>
                    <a:pt x="86257" y="347558"/>
                  </a:lnTo>
                  <a:lnTo>
                    <a:pt x="104559" y="335466"/>
                  </a:lnTo>
                  <a:lnTo>
                    <a:pt x="128291" y="327362"/>
                  </a:lnTo>
                  <a:lnTo>
                    <a:pt x="167959" y="323970"/>
                  </a:lnTo>
                  <a:lnTo>
                    <a:pt x="223285" y="332711"/>
                  </a:lnTo>
                  <a:lnTo>
                    <a:pt x="286062" y="350297"/>
                  </a:lnTo>
                  <a:lnTo>
                    <a:pt x="333311" y="374480"/>
                  </a:lnTo>
                  <a:lnTo>
                    <a:pt x="359952" y="3945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313392" y="2247032"/>
              <a:ext cx="474609" cy="476749"/>
            </a:xfrm>
            <a:custGeom>
              <a:avLst/>
              <a:gdLst/>
              <a:ahLst/>
              <a:cxnLst/>
              <a:rect l="0" t="0" r="0" b="0"/>
              <a:pathLst>
                <a:path w="474609" h="476749">
                  <a:moveTo>
                    <a:pt x="223768" y="6066"/>
                  </a:moveTo>
                  <a:lnTo>
                    <a:pt x="190146" y="0"/>
                  </a:lnTo>
                  <a:lnTo>
                    <a:pt x="130361" y="10625"/>
                  </a:lnTo>
                  <a:lnTo>
                    <a:pt x="79929" y="40632"/>
                  </a:lnTo>
                  <a:lnTo>
                    <a:pt x="47008" y="72460"/>
                  </a:lnTo>
                  <a:lnTo>
                    <a:pt x="17450" y="131311"/>
                  </a:lnTo>
                  <a:lnTo>
                    <a:pt x="0" y="182754"/>
                  </a:lnTo>
                  <a:lnTo>
                    <a:pt x="929" y="236286"/>
                  </a:lnTo>
                  <a:lnTo>
                    <a:pt x="4494" y="283810"/>
                  </a:lnTo>
                  <a:lnTo>
                    <a:pt x="25473" y="342382"/>
                  </a:lnTo>
                  <a:lnTo>
                    <a:pt x="48421" y="381796"/>
                  </a:lnTo>
                  <a:lnTo>
                    <a:pt x="99075" y="436130"/>
                  </a:lnTo>
                  <a:lnTo>
                    <a:pt x="137559" y="459616"/>
                  </a:lnTo>
                  <a:lnTo>
                    <a:pt x="178598" y="473334"/>
                  </a:lnTo>
                  <a:lnTo>
                    <a:pt x="219223" y="476748"/>
                  </a:lnTo>
                  <a:lnTo>
                    <a:pt x="255177" y="469701"/>
                  </a:lnTo>
                  <a:lnTo>
                    <a:pt x="308655" y="446952"/>
                  </a:lnTo>
                  <a:lnTo>
                    <a:pt x="364278" y="414339"/>
                  </a:lnTo>
                  <a:lnTo>
                    <a:pt x="410751" y="372932"/>
                  </a:lnTo>
                  <a:lnTo>
                    <a:pt x="443674" y="320905"/>
                  </a:lnTo>
                  <a:lnTo>
                    <a:pt x="467118" y="265568"/>
                  </a:lnTo>
                  <a:lnTo>
                    <a:pt x="474608" y="202342"/>
                  </a:lnTo>
                  <a:lnTo>
                    <a:pt x="473566" y="159108"/>
                  </a:lnTo>
                  <a:lnTo>
                    <a:pt x="459479" y="124721"/>
                  </a:lnTo>
                  <a:lnTo>
                    <a:pt x="426933" y="84111"/>
                  </a:lnTo>
                  <a:lnTo>
                    <a:pt x="394969" y="68055"/>
                  </a:lnTo>
                  <a:lnTo>
                    <a:pt x="336824" y="51606"/>
                  </a:lnTo>
                  <a:lnTo>
                    <a:pt x="277296" y="43268"/>
                  </a:lnTo>
                  <a:lnTo>
                    <a:pt x="234297" y="271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032000" y="23478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042528" y="2547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425954" y="2010943"/>
            <a:ext cx="2455116" cy="684353"/>
            <a:chOff x="2425954" y="2010943"/>
            <a:chExt cx="2455116" cy="684353"/>
          </a:xfrm>
        </p:grpSpPr>
        <p:sp>
          <p:nvSpPr>
            <p:cNvPr id="21" name="Freeform 20"/>
            <p:cNvSpPr/>
            <p:nvPr/>
          </p:nvSpPr>
          <p:spPr>
            <a:xfrm>
              <a:off x="2425954" y="2137285"/>
              <a:ext cx="269342" cy="501203"/>
            </a:xfrm>
            <a:custGeom>
              <a:avLst/>
              <a:gdLst/>
              <a:ahLst/>
              <a:cxnLst/>
              <a:rect l="0" t="0" r="0" b="0"/>
              <a:pathLst>
                <a:path w="269342" h="501203">
                  <a:moveTo>
                    <a:pt x="111413" y="0"/>
                  </a:moveTo>
                  <a:lnTo>
                    <a:pt x="76667" y="37086"/>
                  </a:lnTo>
                  <a:lnTo>
                    <a:pt x="44855" y="95239"/>
                  </a:lnTo>
                  <a:lnTo>
                    <a:pt x="24154" y="147462"/>
                  </a:lnTo>
                  <a:lnTo>
                    <a:pt x="21655" y="149781"/>
                  </a:lnTo>
                  <a:lnTo>
                    <a:pt x="19989" y="146647"/>
                  </a:lnTo>
                  <a:lnTo>
                    <a:pt x="19308" y="131857"/>
                  </a:lnTo>
                  <a:lnTo>
                    <a:pt x="26671" y="103799"/>
                  </a:lnTo>
                  <a:lnTo>
                    <a:pt x="49527" y="65997"/>
                  </a:lnTo>
                  <a:lnTo>
                    <a:pt x="76572" y="35653"/>
                  </a:lnTo>
                  <a:lnTo>
                    <a:pt x="103040" y="19792"/>
                  </a:lnTo>
                  <a:lnTo>
                    <a:pt x="129139" y="17765"/>
                  </a:lnTo>
                  <a:lnTo>
                    <a:pt x="156726" y="21933"/>
                  </a:lnTo>
                  <a:lnTo>
                    <a:pt x="176786" y="31585"/>
                  </a:lnTo>
                  <a:lnTo>
                    <a:pt x="201233" y="61351"/>
                  </a:lnTo>
                  <a:lnTo>
                    <a:pt x="229285" y="121736"/>
                  </a:lnTo>
                  <a:lnTo>
                    <a:pt x="242135" y="175020"/>
                  </a:lnTo>
                  <a:lnTo>
                    <a:pt x="245551" y="218556"/>
                  </a:lnTo>
                  <a:lnTo>
                    <a:pt x="243950" y="265202"/>
                  </a:lnTo>
                  <a:lnTo>
                    <a:pt x="233352" y="325023"/>
                  </a:lnTo>
                  <a:lnTo>
                    <a:pt x="209316" y="386819"/>
                  </a:lnTo>
                  <a:lnTo>
                    <a:pt x="156886" y="448972"/>
                  </a:lnTo>
                  <a:lnTo>
                    <a:pt x="99016" y="484279"/>
                  </a:lnTo>
                  <a:lnTo>
                    <a:pt x="70809" y="495995"/>
                  </a:lnTo>
                  <a:lnTo>
                    <a:pt x="38775" y="501202"/>
                  </a:lnTo>
                  <a:lnTo>
                    <a:pt x="14399" y="497277"/>
                  </a:lnTo>
                  <a:lnTo>
                    <a:pt x="4623" y="492955"/>
                  </a:lnTo>
                  <a:lnTo>
                    <a:pt x="446" y="486564"/>
                  </a:lnTo>
                  <a:lnTo>
                    <a:pt x="0" y="478794"/>
                  </a:lnTo>
                  <a:lnTo>
                    <a:pt x="5745" y="461972"/>
                  </a:lnTo>
                  <a:lnTo>
                    <a:pt x="16096" y="446696"/>
                  </a:lnTo>
                  <a:lnTo>
                    <a:pt x="31616" y="435228"/>
                  </a:lnTo>
                  <a:lnTo>
                    <a:pt x="75764" y="418333"/>
                  </a:lnTo>
                  <a:lnTo>
                    <a:pt x="136780" y="413306"/>
                  </a:lnTo>
                  <a:lnTo>
                    <a:pt x="191987" y="422365"/>
                  </a:lnTo>
                  <a:lnTo>
                    <a:pt x="252252" y="439184"/>
                  </a:lnTo>
                  <a:lnTo>
                    <a:pt x="269341" y="442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768994" y="2526839"/>
              <a:ext cx="88242" cy="168457"/>
            </a:xfrm>
            <a:custGeom>
              <a:avLst/>
              <a:gdLst/>
              <a:ahLst/>
              <a:cxnLst/>
              <a:rect l="0" t="0" r="0" b="0"/>
              <a:pathLst>
                <a:path w="88242" h="168457">
                  <a:moveTo>
                    <a:pt x="0" y="0"/>
                  </a:moveTo>
                  <a:lnTo>
                    <a:pt x="16768" y="5589"/>
                  </a:lnTo>
                  <a:lnTo>
                    <a:pt x="31239" y="17692"/>
                  </a:lnTo>
                  <a:lnTo>
                    <a:pt x="70550" y="65995"/>
                  </a:lnTo>
                  <a:lnTo>
                    <a:pt x="87116" y="117021"/>
                  </a:lnTo>
                  <a:lnTo>
                    <a:pt x="88241" y="140137"/>
                  </a:lnTo>
                  <a:lnTo>
                    <a:pt x="8422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962654" y="2053057"/>
              <a:ext cx="325975" cy="471022"/>
            </a:xfrm>
            <a:custGeom>
              <a:avLst/>
              <a:gdLst/>
              <a:ahLst/>
              <a:cxnLst/>
              <a:rect l="0" t="0" r="0" b="0"/>
              <a:pathLst>
                <a:path w="325975" h="471022">
                  <a:moveTo>
                    <a:pt x="122195" y="0"/>
                  </a:moveTo>
                  <a:lnTo>
                    <a:pt x="97002" y="53874"/>
                  </a:lnTo>
                  <a:lnTo>
                    <a:pt x="64910" y="114751"/>
                  </a:lnTo>
                  <a:lnTo>
                    <a:pt x="9847" y="175296"/>
                  </a:lnTo>
                  <a:lnTo>
                    <a:pt x="5183" y="175356"/>
                  </a:lnTo>
                  <a:lnTo>
                    <a:pt x="2073" y="170716"/>
                  </a:lnTo>
                  <a:lnTo>
                    <a:pt x="0" y="162943"/>
                  </a:lnTo>
                  <a:lnTo>
                    <a:pt x="957" y="155422"/>
                  </a:lnTo>
                  <a:lnTo>
                    <a:pt x="8260" y="140826"/>
                  </a:lnTo>
                  <a:lnTo>
                    <a:pt x="54524" y="98305"/>
                  </a:lnTo>
                  <a:lnTo>
                    <a:pt x="91801" y="78603"/>
                  </a:lnTo>
                  <a:lnTo>
                    <a:pt x="112196" y="70809"/>
                  </a:lnTo>
                  <a:lnTo>
                    <a:pt x="132959" y="69685"/>
                  </a:lnTo>
                  <a:lnTo>
                    <a:pt x="167499" y="78749"/>
                  </a:lnTo>
                  <a:lnTo>
                    <a:pt x="191463" y="91151"/>
                  </a:lnTo>
                  <a:lnTo>
                    <a:pt x="209913" y="108362"/>
                  </a:lnTo>
                  <a:lnTo>
                    <a:pt x="227864" y="137782"/>
                  </a:lnTo>
                  <a:lnTo>
                    <a:pt x="230381" y="158332"/>
                  </a:lnTo>
                  <a:lnTo>
                    <a:pt x="226430" y="179164"/>
                  </a:lnTo>
                  <a:lnTo>
                    <a:pt x="211051" y="209453"/>
                  </a:lnTo>
                  <a:lnTo>
                    <a:pt x="198342" y="226061"/>
                  </a:lnTo>
                  <a:lnTo>
                    <a:pt x="178655" y="238122"/>
                  </a:lnTo>
                  <a:lnTo>
                    <a:pt x="166854" y="242976"/>
                  </a:lnTo>
                  <a:lnTo>
                    <a:pt x="161327" y="243872"/>
                  </a:lnTo>
                  <a:lnTo>
                    <a:pt x="159981" y="242130"/>
                  </a:lnTo>
                  <a:lnTo>
                    <a:pt x="161424" y="238629"/>
                  </a:lnTo>
                  <a:lnTo>
                    <a:pt x="178624" y="234739"/>
                  </a:lnTo>
                  <a:lnTo>
                    <a:pt x="214954" y="235668"/>
                  </a:lnTo>
                  <a:lnTo>
                    <a:pt x="237121" y="241612"/>
                  </a:lnTo>
                  <a:lnTo>
                    <a:pt x="290535" y="271084"/>
                  </a:lnTo>
                  <a:lnTo>
                    <a:pt x="305417" y="287768"/>
                  </a:lnTo>
                  <a:lnTo>
                    <a:pt x="324503" y="327074"/>
                  </a:lnTo>
                  <a:lnTo>
                    <a:pt x="325974" y="350867"/>
                  </a:lnTo>
                  <a:lnTo>
                    <a:pt x="317386" y="398680"/>
                  </a:lnTo>
                  <a:lnTo>
                    <a:pt x="302212" y="425663"/>
                  </a:lnTo>
                  <a:lnTo>
                    <a:pt x="277309" y="448476"/>
                  </a:lnTo>
                  <a:lnTo>
                    <a:pt x="247704" y="464464"/>
                  </a:lnTo>
                  <a:lnTo>
                    <a:pt x="211116" y="471021"/>
                  </a:lnTo>
                  <a:lnTo>
                    <a:pt x="165050" y="467375"/>
                  </a:lnTo>
                  <a:lnTo>
                    <a:pt x="108861" y="447130"/>
                  </a:lnTo>
                  <a:lnTo>
                    <a:pt x="90610" y="442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411233" y="2484725"/>
              <a:ext cx="60191" cy="157929"/>
            </a:xfrm>
            <a:custGeom>
              <a:avLst/>
              <a:gdLst/>
              <a:ahLst/>
              <a:cxnLst/>
              <a:rect l="0" t="0" r="0" b="0"/>
              <a:pathLst>
                <a:path w="60191" h="157929">
                  <a:moveTo>
                    <a:pt x="0" y="0"/>
                  </a:moveTo>
                  <a:lnTo>
                    <a:pt x="24046" y="17981"/>
                  </a:lnTo>
                  <a:lnTo>
                    <a:pt x="44299" y="44322"/>
                  </a:lnTo>
                  <a:lnTo>
                    <a:pt x="57059" y="75523"/>
                  </a:lnTo>
                  <a:lnTo>
                    <a:pt x="60190" y="112714"/>
                  </a:lnTo>
                  <a:lnTo>
                    <a:pt x="52642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556214" y="2074114"/>
              <a:ext cx="315911" cy="405446"/>
            </a:xfrm>
            <a:custGeom>
              <a:avLst/>
              <a:gdLst/>
              <a:ahLst/>
              <a:cxnLst/>
              <a:rect l="0" t="0" r="0" b="0"/>
              <a:pathLst>
                <a:path w="315911" h="405446">
                  <a:moveTo>
                    <a:pt x="255102" y="0"/>
                  </a:moveTo>
                  <a:lnTo>
                    <a:pt x="192821" y="25193"/>
                  </a:lnTo>
                  <a:lnTo>
                    <a:pt x="138771" y="38425"/>
                  </a:lnTo>
                  <a:lnTo>
                    <a:pt x="77436" y="50033"/>
                  </a:lnTo>
                  <a:lnTo>
                    <a:pt x="23648" y="66799"/>
                  </a:lnTo>
                  <a:lnTo>
                    <a:pt x="8734" y="79991"/>
                  </a:lnTo>
                  <a:lnTo>
                    <a:pt x="3119" y="88422"/>
                  </a:lnTo>
                  <a:lnTo>
                    <a:pt x="0" y="110268"/>
                  </a:lnTo>
                  <a:lnTo>
                    <a:pt x="1940" y="162421"/>
                  </a:lnTo>
                  <a:lnTo>
                    <a:pt x="7866" y="203842"/>
                  </a:lnTo>
                  <a:lnTo>
                    <a:pt x="13069" y="211934"/>
                  </a:lnTo>
                  <a:lnTo>
                    <a:pt x="20047" y="216158"/>
                  </a:lnTo>
                  <a:lnTo>
                    <a:pt x="28209" y="217805"/>
                  </a:lnTo>
                  <a:lnTo>
                    <a:pt x="46636" y="213395"/>
                  </a:lnTo>
                  <a:lnTo>
                    <a:pt x="98621" y="194564"/>
                  </a:lnTo>
                  <a:lnTo>
                    <a:pt x="153915" y="190510"/>
                  </a:lnTo>
                  <a:lnTo>
                    <a:pt x="184394" y="192296"/>
                  </a:lnTo>
                  <a:lnTo>
                    <a:pt x="235675" y="209386"/>
                  </a:lnTo>
                  <a:lnTo>
                    <a:pt x="260506" y="218232"/>
                  </a:lnTo>
                  <a:lnTo>
                    <a:pt x="279340" y="229963"/>
                  </a:lnTo>
                  <a:lnTo>
                    <a:pt x="292391" y="249214"/>
                  </a:lnTo>
                  <a:lnTo>
                    <a:pt x="312958" y="307209"/>
                  </a:lnTo>
                  <a:lnTo>
                    <a:pt x="315910" y="337358"/>
                  </a:lnTo>
                  <a:lnTo>
                    <a:pt x="310984" y="360897"/>
                  </a:lnTo>
                  <a:lnTo>
                    <a:pt x="306394" y="370449"/>
                  </a:lnTo>
                  <a:lnTo>
                    <a:pt x="288817" y="387302"/>
                  </a:lnTo>
                  <a:lnTo>
                    <a:pt x="277579" y="395072"/>
                  </a:lnTo>
                  <a:lnTo>
                    <a:pt x="249494" y="403705"/>
                  </a:lnTo>
                  <a:lnTo>
                    <a:pt x="203917" y="405445"/>
                  </a:lnTo>
                  <a:lnTo>
                    <a:pt x="146595" y="401142"/>
                  </a:lnTo>
                  <a:lnTo>
                    <a:pt x="127718" y="397434"/>
                  </a:lnTo>
                  <a:lnTo>
                    <a:pt x="107703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11357" y="2432082"/>
              <a:ext cx="70246" cy="126344"/>
            </a:xfrm>
            <a:custGeom>
              <a:avLst/>
              <a:gdLst/>
              <a:ahLst/>
              <a:cxnLst/>
              <a:rect l="0" t="0" r="0" b="0"/>
              <a:pathLst>
                <a:path w="70246" h="126344">
                  <a:moveTo>
                    <a:pt x="0" y="0"/>
                  </a:moveTo>
                  <a:lnTo>
                    <a:pt x="11179" y="11179"/>
                  </a:lnTo>
                  <a:lnTo>
                    <a:pt x="49218" y="29851"/>
                  </a:lnTo>
                  <a:lnTo>
                    <a:pt x="62039" y="46023"/>
                  </a:lnTo>
                  <a:lnTo>
                    <a:pt x="70245" y="80447"/>
                  </a:lnTo>
                  <a:lnTo>
                    <a:pt x="65925" y="100485"/>
                  </a:lnTo>
                  <a:lnTo>
                    <a:pt x="52643" y="1263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290037" y="2010943"/>
              <a:ext cx="16119" cy="410612"/>
            </a:xfrm>
            <a:custGeom>
              <a:avLst/>
              <a:gdLst/>
              <a:ahLst/>
              <a:cxnLst/>
              <a:rect l="0" t="0" r="0" b="0"/>
              <a:pathLst>
                <a:path w="16119" h="410612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560" y="91014"/>
                  </a:lnTo>
                  <a:lnTo>
                    <a:pt x="10874" y="149410"/>
                  </a:lnTo>
                  <a:lnTo>
                    <a:pt x="14564" y="211165"/>
                  </a:lnTo>
                  <a:lnTo>
                    <a:pt x="15658" y="268328"/>
                  </a:lnTo>
                  <a:lnTo>
                    <a:pt x="16027" y="331640"/>
                  </a:lnTo>
                  <a:lnTo>
                    <a:pt x="16100" y="382967"/>
                  </a:lnTo>
                  <a:lnTo>
                    <a:pt x="16118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456523" y="2078188"/>
              <a:ext cx="424547" cy="319929"/>
            </a:xfrm>
            <a:custGeom>
              <a:avLst/>
              <a:gdLst/>
              <a:ahLst/>
              <a:cxnLst/>
              <a:rect l="0" t="0" r="0" b="0"/>
              <a:pathLst>
                <a:path w="424547" h="319929">
                  <a:moveTo>
                    <a:pt x="197073" y="16983"/>
                  </a:moveTo>
                  <a:lnTo>
                    <a:pt x="159594" y="8649"/>
                  </a:lnTo>
                  <a:lnTo>
                    <a:pt x="135962" y="9769"/>
                  </a:lnTo>
                  <a:lnTo>
                    <a:pt x="92195" y="29552"/>
                  </a:lnTo>
                  <a:lnTo>
                    <a:pt x="72081" y="43626"/>
                  </a:lnTo>
                  <a:lnTo>
                    <a:pt x="19468" y="101701"/>
                  </a:lnTo>
                  <a:lnTo>
                    <a:pt x="7783" y="122486"/>
                  </a:lnTo>
                  <a:lnTo>
                    <a:pt x="217" y="159507"/>
                  </a:lnTo>
                  <a:lnTo>
                    <a:pt x="0" y="221174"/>
                  </a:lnTo>
                  <a:lnTo>
                    <a:pt x="8489" y="250844"/>
                  </a:lnTo>
                  <a:lnTo>
                    <a:pt x="23181" y="273389"/>
                  </a:lnTo>
                  <a:lnTo>
                    <a:pt x="41409" y="290038"/>
                  </a:lnTo>
                  <a:lnTo>
                    <a:pt x="92085" y="314275"/>
                  </a:lnTo>
                  <a:lnTo>
                    <a:pt x="129050" y="319928"/>
                  </a:lnTo>
                  <a:lnTo>
                    <a:pt x="192144" y="310543"/>
                  </a:lnTo>
                  <a:lnTo>
                    <a:pt x="252251" y="291909"/>
                  </a:lnTo>
                  <a:lnTo>
                    <a:pt x="311834" y="267165"/>
                  </a:lnTo>
                  <a:lnTo>
                    <a:pt x="371455" y="225837"/>
                  </a:lnTo>
                  <a:lnTo>
                    <a:pt x="406040" y="181980"/>
                  </a:lnTo>
                  <a:lnTo>
                    <a:pt x="418629" y="155825"/>
                  </a:lnTo>
                  <a:lnTo>
                    <a:pt x="424546" y="115963"/>
                  </a:lnTo>
                  <a:lnTo>
                    <a:pt x="413652" y="59653"/>
                  </a:lnTo>
                  <a:lnTo>
                    <a:pt x="400955" y="41406"/>
                  </a:lnTo>
                  <a:lnTo>
                    <a:pt x="364207" y="10629"/>
                  </a:lnTo>
                  <a:lnTo>
                    <a:pt x="340765" y="2460"/>
                  </a:lnTo>
                  <a:lnTo>
                    <a:pt x="314748" y="0"/>
                  </a:lnTo>
                  <a:lnTo>
                    <a:pt x="251577" y="10962"/>
                  </a:lnTo>
                  <a:lnTo>
                    <a:pt x="228658" y="169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54859" y="3944405"/>
            <a:ext cx="1389842" cy="585861"/>
            <a:chOff x="654859" y="3944405"/>
            <a:chExt cx="1389842" cy="585861"/>
          </a:xfrm>
        </p:grpSpPr>
        <p:sp>
          <p:nvSpPr>
            <p:cNvPr id="30" name="Freeform 29"/>
            <p:cNvSpPr/>
            <p:nvPr/>
          </p:nvSpPr>
          <p:spPr>
            <a:xfrm>
              <a:off x="654859" y="3944405"/>
              <a:ext cx="366406" cy="573945"/>
            </a:xfrm>
            <a:custGeom>
              <a:avLst/>
              <a:gdLst/>
              <a:ahLst/>
              <a:cxnLst/>
              <a:rect l="0" t="0" r="0" b="0"/>
              <a:pathLst>
                <a:path w="366406" h="573945">
                  <a:moveTo>
                    <a:pt x="82135" y="35367"/>
                  </a:moveTo>
                  <a:lnTo>
                    <a:pt x="47389" y="90411"/>
                  </a:lnTo>
                  <a:lnTo>
                    <a:pt x="30255" y="141820"/>
                  </a:lnTo>
                  <a:lnTo>
                    <a:pt x="15605" y="191445"/>
                  </a:lnTo>
                  <a:lnTo>
                    <a:pt x="12046" y="195571"/>
                  </a:lnTo>
                  <a:lnTo>
                    <a:pt x="8503" y="194812"/>
                  </a:lnTo>
                  <a:lnTo>
                    <a:pt x="4971" y="190797"/>
                  </a:lnTo>
                  <a:lnTo>
                    <a:pt x="0" y="162788"/>
                  </a:lnTo>
                  <a:lnTo>
                    <a:pt x="9636" y="106089"/>
                  </a:lnTo>
                  <a:lnTo>
                    <a:pt x="17158" y="82006"/>
                  </a:lnTo>
                  <a:lnTo>
                    <a:pt x="47727" y="34345"/>
                  </a:lnTo>
                  <a:lnTo>
                    <a:pt x="64503" y="20095"/>
                  </a:lnTo>
                  <a:lnTo>
                    <a:pt x="103869" y="1415"/>
                  </a:lnTo>
                  <a:lnTo>
                    <a:pt x="127670" y="0"/>
                  </a:lnTo>
                  <a:lnTo>
                    <a:pt x="152676" y="4440"/>
                  </a:lnTo>
                  <a:lnTo>
                    <a:pt x="185314" y="20094"/>
                  </a:lnTo>
                  <a:lnTo>
                    <a:pt x="202472" y="32868"/>
                  </a:lnTo>
                  <a:lnTo>
                    <a:pt x="246863" y="92190"/>
                  </a:lnTo>
                  <a:lnTo>
                    <a:pt x="262485" y="120833"/>
                  </a:lnTo>
                  <a:lnTo>
                    <a:pt x="278244" y="179934"/>
                  </a:lnTo>
                  <a:lnTo>
                    <a:pt x="286731" y="237689"/>
                  </a:lnTo>
                  <a:lnTo>
                    <a:pt x="282876" y="299255"/>
                  </a:lnTo>
                  <a:lnTo>
                    <a:pt x="274325" y="358441"/>
                  </a:lnTo>
                  <a:lnTo>
                    <a:pt x="260955" y="411659"/>
                  </a:lnTo>
                  <a:lnTo>
                    <a:pt x="242381" y="467845"/>
                  </a:lnTo>
                  <a:lnTo>
                    <a:pt x="214958" y="517411"/>
                  </a:lnTo>
                  <a:lnTo>
                    <a:pt x="176092" y="555755"/>
                  </a:lnTo>
                  <a:lnTo>
                    <a:pt x="145069" y="573001"/>
                  </a:lnTo>
                  <a:lnTo>
                    <a:pt x="134620" y="573944"/>
                  </a:lnTo>
                  <a:lnTo>
                    <a:pt x="113651" y="568752"/>
                  </a:lnTo>
                  <a:lnTo>
                    <a:pt x="79998" y="546356"/>
                  </a:lnTo>
                  <a:lnTo>
                    <a:pt x="65198" y="533094"/>
                  </a:lnTo>
                  <a:lnTo>
                    <a:pt x="61485" y="523943"/>
                  </a:lnTo>
                  <a:lnTo>
                    <a:pt x="60479" y="501296"/>
                  </a:lnTo>
                  <a:lnTo>
                    <a:pt x="72079" y="467828"/>
                  </a:lnTo>
                  <a:lnTo>
                    <a:pt x="95923" y="441274"/>
                  </a:lnTo>
                  <a:lnTo>
                    <a:pt x="121409" y="432189"/>
                  </a:lnTo>
                  <a:lnTo>
                    <a:pt x="149893" y="429321"/>
                  </a:lnTo>
                  <a:lnTo>
                    <a:pt x="186830" y="435454"/>
                  </a:lnTo>
                  <a:lnTo>
                    <a:pt x="225720" y="452739"/>
                  </a:lnTo>
                  <a:lnTo>
                    <a:pt x="287264" y="493922"/>
                  </a:lnTo>
                  <a:lnTo>
                    <a:pt x="341512" y="523810"/>
                  </a:lnTo>
                  <a:lnTo>
                    <a:pt x="366405" y="5302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031792" y="44851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103277" y="3953521"/>
              <a:ext cx="262411" cy="576745"/>
            </a:xfrm>
            <a:custGeom>
              <a:avLst/>
              <a:gdLst/>
              <a:ahLst/>
              <a:cxnLst/>
              <a:rect l="0" t="0" r="0" b="0"/>
              <a:pathLst>
                <a:path w="262411" h="576745">
                  <a:moveTo>
                    <a:pt x="223313" y="131536"/>
                  </a:moveTo>
                  <a:lnTo>
                    <a:pt x="206502" y="150686"/>
                  </a:lnTo>
                  <a:lnTo>
                    <a:pt x="173815" y="204753"/>
                  </a:lnTo>
                  <a:lnTo>
                    <a:pt x="132034" y="264888"/>
                  </a:lnTo>
                  <a:lnTo>
                    <a:pt x="105300" y="323705"/>
                  </a:lnTo>
                  <a:lnTo>
                    <a:pt x="80521" y="384352"/>
                  </a:lnTo>
                  <a:lnTo>
                    <a:pt x="65602" y="437582"/>
                  </a:lnTo>
                  <a:lnTo>
                    <a:pt x="60803" y="465258"/>
                  </a:lnTo>
                  <a:lnTo>
                    <a:pt x="67253" y="518033"/>
                  </a:lnTo>
                  <a:lnTo>
                    <a:pt x="74405" y="539619"/>
                  </a:lnTo>
                  <a:lnTo>
                    <a:pt x="85382" y="557011"/>
                  </a:lnTo>
                  <a:lnTo>
                    <a:pt x="101179" y="569420"/>
                  </a:lnTo>
                  <a:lnTo>
                    <a:pt x="110305" y="574367"/>
                  </a:lnTo>
                  <a:lnTo>
                    <a:pt x="136043" y="576744"/>
                  </a:lnTo>
                  <a:lnTo>
                    <a:pt x="164639" y="572731"/>
                  </a:lnTo>
                  <a:lnTo>
                    <a:pt x="189047" y="563149"/>
                  </a:lnTo>
                  <a:lnTo>
                    <a:pt x="216930" y="539011"/>
                  </a:lnTo>
                  <a:lnTo>
                    <a:pt x="251401" y="480758"/>
                  </a:lnTo>
                  <a:lnTo>
                    <a:pt x="259193" y="457541"/>
                  </a:lnTo>
                  <a:lnTo>
                    <a:pt x="262410" y="418163"/>
                  </a:lnTo>
                  <a:lnTo>
                    <a:pt x="255305" y="378029"/>
                  </a:lnTo>
                  <a:lnTo>
                    <a:pt x="225952" y="321620"/>
                  </a:lnTo>
                  <a:lnTo>
                    <a:pt x="199919" y="289633"/>
                  </a:lnTo>
                  <a:lnTo>
                    <a:pt x="140973" y="245176"/>
                  </a:lnTo>
                  <a:lnTo>
                    <a:pt x="80626" y="195590"/>
                  </a:lnTo>
                  <a:lnTo>
                    <a:pt x="31012" y="141063"/>
                  </a:lnTo>
                  <a:lnTo>
                    <a:pt x="10617" y="109012"/>
                  </a:lnTo>
                  <a:lnTo>
                    <a:pt x="880" y="83701"/>
                  </a:lnTo>
                  <a:lnTo>
                    <a:pt x="0" y="43143"/>
                  </a:lnTo>
                  <a:lnTo>
                    <a:pt x="7469" y="21670"/>
                  </a:lnTo>
                  <a:lnTo>
                    <a:pt x="12737" y="12669"/>
                  </a:lnTo>
                  <a:lnTo>
                    <a:pt x="20928" y="6667"/>
                  </a:lnTo>
                  <a:lnTo>
                    <a:pt x="42507" y="0"/>
                  </a:lnTo>
                  <a:lnTo>
                    <a:pt x="100554" y="4125"/>
                  </a:lnTo>
                  <a:lnTo>
                    <a:pt x="137027" y="14105"/>
                  </a:lnTo>
                  <a:lnTo>
                    <a:pt x="191728" y="473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502235" y="3992122"/>
              <a:ext cx="273100" cy="518190"/>
            </a:xfrm>
            <a:custGeom>
              <a:avLst/>
              <a:gdLst/>
              <a:ahLst/>
              <a:cxnLst/>
              <a:rect l="0" t="0" r="0" b="0"/>
              <a:pathLst>
                <a:path w="273100" h="518190">
                  <a:moveTo>
                    <a:pt x="234967" y="92935"/>
                  </a:moveTo>
                  <a:lnTo>
                    <a:pt x="192305" y="141836"/>
                  </a:lnTo>
                  <a:lnTo>
                    <a:pt x="150691" y="203206"/>
                  </a:lnTo>
                  <a:lnTo>
                    <a:pt x="122653" y="260946"/>
                  </a:lnTo>
                  <a:lnTo>
                    <a:pt x="101603" y="311431"/>
                  </a:lnTo>
                  <a:lnTo>
                    <a:pt x="81935" y="365252"/>
                  </a:lnTo>
                  <a:lnTo>
                    <a:pt x="69904" y="419730"/>
                  </a:lnTo>
                  <a:lnTo>
                    <a:pt x="70636" y="458435"/>
                  </a:lnTo>
                  <a:lnTo>
                    <a:pt x="76533" y="481157"/>
                  </a:lnTo>
                  <a:lnTo>
                    <a:pt x="86953" y="502954"/>
                  </a:lnTo>
                  <a:lnTo>
                    <a:pt x="96516" y="510171"/>
                  </a:lnTo>
                  <a:lnTo>
                    <a:pt x="122740" y="518189"/>
                  </a:lnTo>
                  <a:lnTo>
                    <a:pt x="159210" y="517113"/>
                  </a:lnTo>
                  <a:lnTo>
                    <a:pt x="192243" y="503796"/>
                  </a:lnTo>
                  <a:lnTo>
                    <a:pt x="218668" y="485033"/>
                  </a:lnTo>
                  <a:lnTo>
                    <a:pt x="262844" y="434734"/>
                  </a:lnTo>
                  <a:lnTo>
                    <a:pt x="270753" y="413692"/>
                  </a:lnTo>
                  <a:lnTo>
                    <a:pt x="273099" y="389911"/>
                  </a:lnTo>
                  <a:lnTo>
                    <a:pt x="270242" y="367644"/>
                  </a:lnTo>
                  <a:lnTo>
                    <a:pt x="256467" y="335377"/>
                  </a:lnTo>
                  <a:lnTo>
                    <a:pt x="208085" y="271944"/>
                  </a:lnTo>
                  <a:lnTo>
                    <a:pt x="176711" y="238215"/>
                  </a:lnTo>
                  <a:lnTo>
                    <a:pt x="120031" y="196323"/>
                  </a:lnTo>
                  <a:lnTo>
                    <a:pt x="61648" y="143947"/>
                  </a:lnTo>
                  <a:lnTo>
                    <a:pt x="11655" y="81335"/>
                  </a:lnTo>
                  <a:lnTo>
                    <a:pt x="1966" y="60873"/>
                  </a:lnTo>
                  <a:lnTo>
                    <a:pt x="0" y="40081"/>
                  </a:lnTo>
                  <a:lnTo>
                    <a:pt x="1113" y="29623"/>
                  </a:lnTo>
                  <a:lnTo>
                    <a:pt x="6535" y="21481"/>
                  </a:lnTo>
                  <a:lnTo>
                    <a:pt x="25037" y="9315"/>
                  </a:lnTo>
                  <a:lnTo>
                    <a:pt x="61761" y="1478"/>
                  </a:lnTo>
                  <a:lnTo>
                    <a:pt x="116092" y="0"/>
                  </a:lnTo>
                  <a:lnTo>
                    <a:pt x="162526" y="6640"/>
                  </a:lnTo>
                  <a:lnTo>
                    <a:pt x="182324" y="87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947772" y="413769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032000" y="4400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356989" y="4120046"/>
            <a:ext cx="556819" cy="670421"/>
            <a:chOff x="2356989" y="4120046"/>
            <a:chExt cx="556819" cy="670421"/>
          </a:xfrm>
        </p:grpSpPr>
        <p:sp>
          <p:nvSpPr>
            <p:cNvPr id="37" name="Freeform 36"/>
            <p:cNvSpPr/>
            <p:nvPr/>
          </p:nvSpPr>
          <p:spPr>
            <a:xfrm>
              <a:off x="2356989" y="4120046"/>
              <a:ext cx="317250" cy="536516"/>
            </a:xfrm>
            <a:custGeom>
              <a:avLst/>
              <a:gdLst/>
              <a:ahLst/>
              <a:cxnLst/>
              <a:rect l="0" t="0" r="0" b="0"/>
              <a:pathLst>
                <a:path w="317250" h="536516">
                  <a:moveTo>
                    <a:pt x="75093" y="70296"/>
                  </a:moveTo>
                  <a:lnTo>
                    <a:pt x="49899" y="125340"/>
                  </a:lnTo>
                  <a:lnTo>
                    <a:pt x="30429" y="170509"/>
                  </a:lnTo>
                  <a:lnTo>
                    <a:pt x="4400" y="202655"/>
                  </a:lnTo>
                  <a:lnTo>
                    <a:pt x="1058" y="204159"/>
                  </a:lnTo>
                  <a:lnTo>
                    <a:pt x="0" y="201652"/>
                  </a:lnTo>
                  <a:lnTo>
                    <a:pt x="4391" y="144782"/>
                  </a:lnTo>
                  <a:lnTo>
                    <a:pt x="20506" y="84221"/>
                  </a:lnTo>
                  <a:lnTo>
                    <a:pt x="51195" y="28629"/>
                  </a:lnTo>
                  <a:lnTo>
                    <a:pt x="67981" y="13563"/>
                  </a:lnTo>
                  <a:lnTo>
                    <a:pt x="88310" y="4137"/>
                  </a:lnTo>
                  <a:lnTo>
                    <a:pt x="126063" y="0"/>
                  </a:lnTo>
                  <a:lnTo>
                    <a:pt x="153119" y="3178"/>
                  </a:lnTo>
                  <a:lnTo>
                    <a:pt x="177622" y="14729"/>
                  </a:lnTo>
                  <a:lnTo>
                    <a:pt x="208028" y="40963"/>
                  </a:lnTo>
                  <a:lnTo>
                    <a:pt x="228735" y="70964"/>
                  </a:lnTo>
                  <a:lnTo>
                    <a:pt x="251802" y="123720"/>
                  </a:lnTo>
                  <a:lnTo>
                    <a:pt x="270482" y="177165"/>
                  </a:lnTo>
                  <a:lnTo>
                    <a:pt x="281815" y="231812"/>
                  </a:lnTo>
                  <a:lnTo>
                    <a:pt x="290242" y="288948"/>
                  </a:lnTo>
                  <a:lnTo>
                    <a:pt x="286915" y="347713"/>
                  </a:lnTo>
                  <a:lnTo>
                    <a:pt x="280321" y="403774"/>
                  </a:lnTo>
                  <a:lnTo>
                    <a:pt x="258179" y="463115"/>
                  </a:lnTo>
                  <a:lnTo>
                    <a:pt x="231116" y="498642"/>
                  </a:lnTo>
                  <a:lnTo>
                    <a:pt x="200871" y="523336"/>
                  </a:lnTo>
                  <a:lnTo>
                    <a:pt x="180128" y="534080"/>
                  </a:lnTo>
                  <a:lnTo>
                    <a:pt x="159210" y="536515"/>
                  </a:lnTo>
                  <a:lnTo>
                    <a:pt x="139385" y="532528"/>
                  </a:lnTo>
                  <a:lnTo>
                    <a:pt x="122775" y="522957"/>
                  </a:lnTo>
                  <a:lnTo>
                    <a:pt x="110713" y="507785"/>
                  </a:lnTo>
                  <a:lnTo>
                    <a:pt x="102623" y="488173"/>
                  </a:lnTo>
                  <a:lnTo>
                    <a:pt x="99238" y="450825"/>
                  </a:lnTo>
                  <a:lnTo>
                    <a:pt x="106294" y="412462"/>
                  </a:lnTo>
                  <a:lnTo>
                    <a:pt x="116647" y="393556"/>
                  </a:lnTo>
                  <a:lnTo>
                    <a:pt x="132166" y="380473"/>
                  </a:lnTo>
                  <a:lnTo>
                    <a:pt x="141218" y="375347"/>
                  </a:lnTo>
                  <a:lnTo>
                    <a:pt x="163754" y="372770"/>
                  </a:lnTo>
                  <a:lnTo>
                    <a:pt x="216349" y="380648"/>
                  </a:lnTo>
                  <a:lnTo>
                    <a:pt x="274326" y="396879"/>
                  </a:lnTo>
                  <a:lnTo>
                    <a:pt x="300242" y="407266"/>
                  </a:lnTo>
                  <a:lnTo>
                    <a:pt x="317249" y="4177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842694" y="4569367"/>
              <a:ext cx="71114" cy="221100"/>
            </a:xfrm>
            <a:custGeom>
              <a:avLst/>
              <a:gdLst/>
              <a:ahLst/>
              <a:cxnLst/>
              <a:rect l="0" t="0" r="0" b="0"/>
              <a:pathLst>
                <a:path w="71114" h="221100">
                  <a:moveTo>
                    <a:pt x="0" y="0"/>
                  </a:moveTo>
                  <a:lnTo>
                    <a:pt x="34747" y="53875"/>
                  </a:lnTo>
                  <a:lnTo>
                    <a:pt x="59323" y="115922"/>
                  </a:lnTo>
                  <a:lnTo>
                    <a:pt x="70513" y="164189"/>
                  </a:lnTo>
                  <a:lnTo>
                    <a:pt x="71113" y="191126"/>
                  </a:lnTo>
                  <a:lnTo>
                    <a:pt x="63171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353843" y="4840889"/>
            <a:ext cx="1663148" cy="403861"/>
            <a:chOff x="353843" y="4840889"/>
            <a:chExt cx="1663148" cy="403861"/>
          </a:xfrm>
        </p:grpSpPr>
        <p:sp>
          <p:nvSpPr>
            <p:cNvPr id="40" name="Freeform 39"/>
            <p:cNvSpPr/>
            <p:nvPr/>
          </p:nvSpPr>
          <p:spPr>
            <a:xfrm>
              <a:off x="353843" y="4840889"/>
              <a:ext cx="214696" cy="403861"/>
            </a:xfrm>
            <a:custGeom>
              <a:avLst/>
              <a:gdLst/>
              <a:ahLst/>
              <a:cxnLst/>
              <a:rect l="0" t="0" r="0" b="0"/>
              <a:pathLst>
                <a:path w="214696" h="403861">
                  <a:moveTo>
                    <a:pt x="14654" y="12748"/>
                  </a:moveTo>
                  <a:lnTo>
                    <a:pt x="0" y="62300"/>
                  </a:lnTo>
                  <a:lnTo>
                    <a:pt x="1083" y="101650"/>
                  </a:lnTo>
                  <a:lnTo>
                    <a:pt x="2097" y="105941"/>
                  </a:lnTo>
                  <a:lnTo>
                    <a:pt x="2773" y="104122"/>
                  </a:lnTo>
                  <a:lnTo>
                    <a:pt x="7126" y="45308"/>
                  </a:lnTo>
                  <a:lnTo>
                    <a:pt x="9635" y="34454"/>
                  </a:lnTo>
                  <a:lnTo>
                    <a:pt x="14818" y="26049"/>
                  </a:lnTo>
                  <a:lnTo>
                    <a:pt x="29935" y="13591"/>
                  </a:lnTo>
                  <a:lnTo>
                    <a:pt x="58176" y="0"/>
                  </a:lnTo>
                  <a:lnTo>
                    <a:pt x="67065" y="739"/>
                  </a:lnTo>
                  <a:lnTo>
                    <a:pt x="83181" y="10920"/>
                  </a:lnTo>
                  <a:lnTo>
                    <a:pt x="112592" y="39987"/>
                  </a:lnTo>
                  <a:lnTo>
                    <a:pt x="142382" y="96172"/>
                  </a:lnTo>
                  <a:lnTo>
                    <a:pt x="158124" y="147337"/>
                  </a:lnTo>
                  <a:lnTo>
                    <a:pt x="169379" y="205623"/>
                  </a:lnTo>
                  <a:lnTo>
                    <a:pt x="171633" y="255899"/>
                  </a:lnTo>
                  <a:lnTo>
                    <a:pt x="169820" y="289271"/>
                  </a:lnTo>
                  <a:lnTo>
                    <a:pt x="152712" y="345704"/>
                  </a:lnTo>
                  <a:lnTo>
                    <a:pt x="143863" y="367789"/>
                  </a:lnTo>
                  <a:lnTo>
                    <a:pt x="132132" y="385403"/>
                  </a:lnTo>
                  <a:lnTo>
                    <a:pt x="115999" y="397911"/>
                  </a:lnTo>
                  <a:lnTo>
                    <a:pt x="106784" y="402884"/>
                  </a:lnTo>
                  <a:lnTo>
                    <a:pt x="97131" y="403860"/>
                  </a:lnTo>
                  <a:lnTo>
                    <a:pt x="77047" y="398705"/>
                  </a:lnTo>
                  <a:lnTo>
                    <a:pt x="70287" y="390546"/>
                  </a:lnTo>
                  <a:lnTo>
                    <a:pt x="62776" y="365882"/>
                  </a:lnTo>
                  <a:lnTo>
                    <a:pt x="58548" y="324701"/>
                  </a:lnTo>
                  <a:lnTo>
                    <a:pt x="63798" y="303082"/>
                  </a:lnTo>
                  <a:lnTo>
                    <a:pt x="68474" y="294042"/>
                  </a:lnTo>
                  <a:lnTo>
                    <a:pt x="83028" y="280877"/>
                  </a:lnTo>
                  <a:lnTo>
                    <a:pt x="91822" y="275729"/>
                  </a:lnTo>
                  <a:lnTo>
                    <a:pt x="101194" y="274636"/>
                  </a:lnTo>
                  <a:lnTo>
                    <a:pt x="120967" y="279661"/>
                  </a:lnTo>
                  <a:lnTo>
                    <a:pt x="153850" y="301951"/>
                  </a:lnTo>
                  <a:lnTo>
                    <a:pt x="214695" y="3601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0400" y="4990507"/>
              <a:ext cx="6067" cy="157929"/>
            </a:xfrm>
            <a:custGeom>
              <a:avLst/>
              <a:gdLst/>
              <a:ahLst/>
              <a:cxnLst/>
              <a:rect l="0" t="0" r="0" b="0"/>
              <a:pathLst>
                <a:path w="6067" h="157929">
                  <a:moveTo>
                    <a:pt x="6066" y="0"/>
                  </a:moveTo>
                  <a:lnTo>
                    <a:pt x="0" y="32453"/>
                  </a:lnTo>
                  <a:lnTo>
                    <a:pt x="5036" y="89932"/>
                  </a:lnTo>
                  <a:lnTo>
                    <a:pt x="5930" y="145739"/>
                  </a:lnTo>
                  <a:lnTo>
                    <a:pt x="6066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42238" y="5074735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95647" y="16789"/>
                  </a:lnTo>
                  <a:lnTo>
                    <a:pt x="33320" y="2608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23845" y="4927336"/>
              <a:ext cx="129005" cy="305442"/>
            </a:xfrm>
            <a:custGeom>
              <a:avLst/>
              <a:gdLst/>
              <a:ahLst/>
              <a:cxnLst/>
              <a:rect l="0" t="0" r="0" b="0"/>
              <a:pathLst>
                <a:path w="129005" h="305442">
                  <a:moveTo>
                    <a:pt x="129004" y="31586"/>
                  </a:moveTo>
                  <a:lnTo>
                    <a:pt x="99696" y="66483"/>
                  </a:lnTo>
                  <a:lnTo>
                    <a:pt x="67771" y="126633"/>
                  </a:lnTo>
                  <a:lnTo>
                    <a:pt x="49362" y="176919"/>
                  </a:lnTo>
                  <a:lnTo>
                    <a:pt x="30880" y="240266"/>
                  </a:lnTo>
                  <a:lnTo>
                    <a:pt x="30021" y="262373"/>
                  </a:lnTo>
                  <a:lnTo>
                    <a:pt x="34709" y="282726"/>
                  </a:lnTo>
                  <a:lnTo>
                    <a:pt x="44591" y="299572"/>
                  </a:lnTo>
                  <a:lnTo>
                    <a:pt x="51672" y="303830"/>
                  </a:lnTo>
                  <a:lnTo>
                    <a:pt x="68898" y="305441"/>
                  </a:lnTo>
                  <a:lnTo>
                    <a:pt x="98327" y="294182"/>
                  </a:lnTo>
                  <a:lnTo>
                    <a:pt x="112640" y="276197"/>
                  </a:lnTo>
                  <a:lnTo>
                    <a:pt x="121731" y="252606"/>
                  </a:lnTo>
                  <a:lnTo>
                    <a:pt x="125772" y="226523"/>
                  </a:lnTo>
                  <a:lnTo>
                    <a:pt x="121328" y="205572"/>
                  </a:lnTo>
                  <a:lnTo>
                    <a:pt x="99412" y="167469"/>
                  </a:lnTo>
                  <a:lnTo>
                    <a:pt x="40984" y="105422"/>
                  </a:lnTo>
                  <a:lnTo>
                    <a:pt x="14407" y="80630"/>
                  </a:lnTo>
                  <a:lnTo>
                    <a:pt x="2813" y="61572"/>
                  </a:lnTo>
                  <a:lnTo>
                    <a:pt x="0" y="41404"/>
                  </a:lnTo>
                  <a:lnTo>
                    <a:pt x="887" y="31112"/>
                  </a:lnTo>
                  <a:lnTo>
                    <a:pt x="4988" y="23081"/>
                  </a:lnTo>
                  <a:lnTo>
                    <a:pt x="18904" y="11038"/>
                  </a:lnTo>
                  <a:lnTo>
                    <a:pt x="39907" y="4906"/>
                  </a:lnTo>
                  <a:lnTo>
                    <a:pt x="8689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226245" y="5064207"/>
              <a:ext cx="5590" cy="115815"/>
            </a:xfrm>
            <a:custGeom>
              <a:avLst/>
              <a:gdLst/>
              <a:ahLst/>
              <a:cxnLst/>
              <a:rect l="0" t="0" r="0" b="0"/>
              <a:pathLst>
                <a:path w="5590" h="115815">
                  <a:moveTo>
                    <a:pt x="5589" y="0"/>
                  </a:moveTo>
                  <a:lnTo>
                    <a:pt x="0" y="16768"/>
                  </a:lnTo>
                  <a:lnTo>
                    <a:pt x="4044" y="75445"/>
                  </a:lnTo>
                  <a:lnTo>
                    <a:pt x="5589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189720" y="5095792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23355" y="2133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396922" y="4968592"/>
              <a:ext cx="115211" cy="274366"/>
            </a:xfrm>
            <a:custGeom>
              <a:avLst/>
              <a:gdLst/>
              <a:ahLst/>
              <a:cxnLst/>
              <a:rect l="0" t="0" r="0" b="0"/>
              <a:pathLst>
                <a:path w="115211" h="274366">
                  <a:moveTo>
                    <a:pt x="108653" y="85087"/>
                  </a:moveTo>
                  <a:lnTo>
                    <a:pt x="79344" y="119984"/>
                  </a:lnTo>
                  <a:lnTo>
                    <a:pt x="53009" y="180134"/>
                  </a:lnTo>
                  <a:lnTo>
                    <a:pt x="42123" y="211515"/>
                  </a:lnTo>
                  <a:lnTo>
                    <a:pt x="42667" y="248629"/>
                  </a:lnTo>
                  <a:lnTo>
                    <a:pt x="47114" y="258456"/>
                  </a:lnTo>
                  <a:lnTo>
                    <a:pt x="61415" y="272494"/>
                  </a:lnTo>
                  <a:lnTo>
                    <a:pt x="68972" y="274365"/>
                  </a:lnTo>
                  <a:lnTo>
                    <a:pt x="76350" y="273274"/>
                  </a:lnTo>
                  <a:lnTo>
                    <a:pt x="90786" y="265821"/>
                  </a:lnTo>
                  <a:lnTo>
                    <a:pt x="105002" y="254710"/>
                  </a:lnTo>
                  <a:lnTo>
                    <a:pt x="112879" y="235734"/>
                  </a:lnTo>
                  <a:lnTo>
                    <a:pt x="115210" y="212872"/>
                  </a:lnTo>
                  <a:lnTo>
                    <a:pt x="112347" y="191013"/>
                  </a:lnTo>
                  <a:lnTo>
                    <a:pt x="104055" y="172719"/>
                  </a:lnTo>
                  <a:lnTo>
                    <a:pt x="52321" y="113295"/>
                  </a:lnTo>
                  <a:lnTo>
                    <a:pt x="11541" y="69890"/>
                  </a:lnTo>
                  <a:lnTo>
                    <a:pt x="1931" y="51427"/>
                  </a:lnTo>
                  <a:lnTo>
                    <a:pt x="0" y="31522"/>
                  </a:lnTo>
                  <a:lnTo>
                    <a:pt x="1122" y="21301"/>
                  </a:lnTo>
                  <a:lnTo>
                    <a:pt x="5380" y="13317"/>
                  </a:lnTo>
                  <a:lnTo>
                    <a:pt x="19470" y="1326"/>
                  </a:lnTo>
                  <a:lnTo>
                    <a:pt x="26971" y="0"/>
                  </a:lnTo>
                  <a:lnTo>
                    <a:pt x="34311" y="1456"/>
                  </a:lnTo>
                  <a:lnTo>
                    <a:pt x="55820" y="14684"/>
                  </a:lnTo>
                  <a:lnTo>
                    <a:pt x="67624" y="25720"/>
                  </a:lnTo>
                  <a:lnTo>
                    <a:pt x="77067" y="429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621388" y="5043150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631917" y="5074735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61871" y="0"/>
                  </a:lnTo>
                  <a:lnTo>
                    <a:pt x="44655" y="624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805688" y="4979979"/>
              <a:ext cx="15743" cy="242156"/>
            </a:xfrm>
            <a:custGeom>
              <a:avLst/>
              <a:gdLst/>
              <a:ahLst/>
              <a:cxnLst/>
              <a:rect l="0" t="0" r="0" b="0"/>
              <a:pathLst>
                <a:path w="15743" h="242156">
                  <a:moveTo>
                    <a:pt x="5213" y="0"/>
                  </a:moveTo>
                  <a:lnTo>
                    <a:pt x="2094" y="48931"/>
                  </a:lnTo>
                  <a:lnTo>
                    <a:pt x="0" y="93657"/>
                  </a:lnTo>
                  <a:lnTo>
                    <a:pt x="9773" y="156281"/>
                  </a:lnTo>
                  <a:lnTo>
                    <a:pt x="14563" y="213061"/>
                  </a:lnTo>
                  <a:lnTo>
                    <a:pt x="15742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891762" y="4958922"/>
              <a:ext cx="125229" cy="283865"/>
            </a:xfrm>
            <a:custGeom>
              <a:avLst/>
              <a:gdLst/>
              <a:ahLst/>
              <a:cxnLst/>
              <a:rect l="0" t="0" r="0" b="0"/>
              <a:pathLst>
                <a:path w="125229" h="283865">
                  <a:moveTo>
                    <a:pt x="98124" y="63171"/>
                  </a:moveTo>
                  <a:lnTo>
                    <a:pt x="88548" y="87218"/>
                  </a:lnTo>
                  <a:lnTo>
                    <a:pt x="77880" y="101544"/>
                  </a:lnTo>
                  <a:lnTo>
                    <a:pt x="71579" y="121950"/>
                  </a:lnTo>
                  <a:lnTo>
                    <a:pt x="59966" y="179576"/>
                  </a:lnTo>
                  <a:lnTo>
                    <a:pt x="56791" y="232437"/>
                  </a:lnTo>
                  <a:lnTo>
                    <a:pt x="58697" y="257723"/>
                  </a:lnTo>
                  <a:lnTo>
                    <a:pt x="67342" y="276761"/>
                  </a:lnTo>
                  <a:lnTo>
                    <a:pt x="74093" y="281603"/>
                  </a:lnTo>
                  <a:lnTo>
                    <a:pt x="82103" y="283662"/>
                  </a:lnTo>
                  <a:lnTo>
                    <a:pt x="90953" y="283864"/>
                  </a:lnTo>
                  <a:lnTo>
                    <a:pt x="107025" y="277850"/>
                  </a:lnTo>
                  <a:lnTo>
                    <a:pt x="114586" y="272971"/>
                  </a:lnTo>
                  <a:lnTo>
                    <a:pt x="119627" y="265039"/>
                  </a:lnTo>
                  <a:lnTo>
                    <a:pt x="125228" y="243747"/>
                  </a:lnTo>
                  <a:lnTo>
                    <a:pt x="121478" y="221806"/>
                  </a:lnTo>
                  <a:lnTo>
                    <a:pt x="106213" y="192842"/>
                  </a:lnTo>
                  <a:lnTo>
                    <a:pt x="52405" y="133491"/>
                  </a:lnTo>
                  <a:lnTo>
                    <a:pt x="11548" y="90088"/>
                  </a:lnTo>
                  <a:lnTo>
                    <a:pt x="1934" y="71625"/>
                  </a:lnTo>
                  <a:lnTo>
                    <a:pt x="0" y="51720"/>
                  </a:lnTo>
                  <a:lnTo>
                    <a:pt x="4211" y="32345"/>
                  </a:lnTo>
                  <a:lnTo>
                    <a:pt x="13880" y="15935"/>
                  </a:lnTo>
                  <a:lnTo>
                    <a:pt x="25977" y="7083"/>
                  </a:lnTo>
                  <a:lnTo>
                    <a:pt x="4548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034880" y="4098447"/>
            <a:ext cx="651855" cy="639377"/>
            <a:chOff x="3034880" y="4098447"/>
            <a:chExt cx="651855" cy="639377"/>
          </a:xfrm>
        </p:grpSpPr>
        <p:sp>
          <p:nvSpPr>
            <p:cNvPr id="52" name="Freeform 51"/>
            <p:cNvSpPr/>
            <p:nvPr/>
          </p:nvSpPr>
          <p:spPr>
            <a:xfrm>
              <a:off x="3034880" y="4098447"/>
              <a:ext cx="409731" cy="534092"/>
            </a:xfrm>
            <a:custGeom>
              <a:avLst/>
              <a:gdLst/>
              <a:ahLst/>
              <a:cxnLst/>
              <a:rect l="0" t="0" r="0" b="0"/>
              <a:pathLst>
                <a:path w="409731" h="534092">
                  <a:moveTo>
                    <a:pt x="113140" y="39252"/>
                  </a:moveTo>
                  <a:lnTo>
                    <a:pt x="103565" y="63299"/>
                  </a:lnTo>
                  <a:lnTo>
                    <a:pt x="92897" y="77626"/>
                  </a:lnTo>
                  <a:lnTo>
                    <a:pt x="44177" y="110885"/>
                  </a:lnTo>
                  <a:lnTo>
                    <a:pt x="23218" y="117883"/>
                  </a:lnTo>
                  <a:lnTo>
                    <a:pt x="11078" y="119749"/>
                  </a:lnTo>
                  <a:lnTo>
                    <a:pt x="4155" y="117483"/>
                  </a:lnTo>
                  <a:lnTo>
                    <a:pt x="709" y="112463"/>
                  </a:lnTo>
                  <a:lnTo>
                    <a:pt x="0" y="97527"/>
                  </a:lnTo>
                  <a:lnTo>
                    <a:pt x="7348" y="69387"/>
                  </a:lnTo>
                  <a:lnTo>
                    <a:pt x="24993" y="39992"/>
                  </a:lnTo>
                  <a:lnTo>
                    <a:pt x="42378" y="23594"/>
                  </a:lnTo>
                  <a:lnTo>
                    <a:pt x="77486" y="6796"/>
                  </a:lnTo>
                  <a:lnTo>
                    <a:pt x="117524" y="0"/>
                  </a:lnTo>
                  <a:lnTo>
                    <a:pt x="171805" y="6109"/>
                  </a:lnTo>
                  <a:lnTo>
                    <a:pt x="195365" y="12043"/>
                  </a:lnTo>
                  <a:lnTo>
                    <a:pt x="228360" y="33140"/>
                  </a:lnTo>
                  <a:lnTo>
                    <a:pt x="261375" y="64474"/>
                  </a:lnTo>
                  <a:lnTo>
                    <a:pt x="284292" y="113500"/>
                  </a:lnTo>
                  <a:lnTo>
                    <a:pt x="285524" y="134252"/>
                  </a:lnTo>
                  <a:lnTo>
                    <a:pt x="276783" y="176171"/>
                  </a:lnTo>
                  <a:lnTo>
                    <a:pt x="261583" y="202133"/>
                  </a:lnTo>
                  <a:lnTo>
                    <a:pt x="242261" y="224644"/>
                  </a:lnTo>
                  <a:lnTo>
                    <a:pt x="216129" y="240542"/>
                  </a:lnTo>
                  <a:lnTo>
                    <a:pt x="214555" y="242465"/>
                  </a:lnTo>
                  <a:lnTo>
                    <a:pt x="275090" y="251034"/>
                  </a:lnTo>
                  <a:lnTo>
                    <a:pt x="332212" y="268699"/>
                  </a:lnTo>
                  <a:lnTo>
                    <a:pt x="357165" y="287521"/>
                  </a:lnTo>
                  <a:lnTo>
                    <a:pt x="378207" y="315974"/>
                  </a:lnTo>
                  <a:lnTo>
                    <a:pt x="399509" y="366918"/>
                  </a:lnTo>
                  <a:lnTo>
                    <a:pt x="405828" y="380528"/>
                  </a:lnTo>
                  <a:lnTo>
                    <a:pt x="409730" y="411249"/>
                  </a:lnTo>
                  <a:lnTo>
                    <a:pt x="406395" y="442060"/>
                  </a:lnTo>
                  <a:lnTo>
                    <a:pt x="397114" y="467452"/>
                  </a:lnTo>
                  <a:lnTo>
                    <a:pt x="373146" y="495890"/>
                  </a:lnTo>
                  <a:lnTo>
                    <a:pt x="343817" y="513543"/>
                  </a:lnTo>
                  <a:lnTo>
                    <a:pt x="292890" y="528819"/>
                  </a:lnTo>
                  <a:lnTo>
                    <a:pt x="233958" y="533050"/>
                  </a:lnTo>
                  <a:lnTo>
                    <a:pt x="197368" y="5340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579689" y="4558839"/>
              <a:ext cx="107046" cy="178985"/>
            </a:xfrm>
            <a:custGeom>
              <a:avLst/>
              <a:gdLst/>
              <a:ahLst/>
              <a:cxnLst/>
              <a:rect l="0" t="0" r="0" b="0"/>
              <a:pathLst>
                <a:path w="107046" h="178985">
                  <a:moveTo>
                    <a:pt x="0" y="0"/>
                  </a:moveTo>
                  <a:lnTo>
                    <a:pt x="43963" y="20243"/>
                  </a:lnTo>
                  <a:lnTo>
                    <a:pt x="68658" y="44993"/>
                  </a:lnTo>
                  <a:lnTo>
                    <a:pt x="103104" y="105538"/>
                  </a:lnTo>
                  <a:lnTo>
                    <a:pt x="107045" y="129574"/>
                  </a:lnTo>
                  <a:lnTo>
                    <a:pt x="104898" y="152345"/>
                  </a:lnTo>
                  <a:lnTo>
                    <a:pt x="94756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" name="Freeform 54"/>
          <p:cNvSpPr/>
          <p:nvPr/>
        </p:nvSpPr>
        <p:spPr>
          <a:xfrm>
            <a:off x="3788211" y="4143967"/>
            <a:ext cx="286318" cy="541215"/>
          </a:xfrm>
          <a:custGeom>
            <a:avLst/>
            <a:gdLst/>
            <a:ahLst/>
            <a:cxnLst/>
            <a:rect l="0" t="0" r="0" b="0"/>
            <a:pathLst>
              <a:path w="286318" h="541215">
                <a:moveTo>
                  <a:pt x="265260" y="141131"/>
                </a:moveTo>
                <a:lnTo>
                  <a:pt x="245017" y="97169"/>
                </a:lnTo>
                <a:lnTo>
                  <a:pt x="191456" y="36048"/>
                </a:lnTo>
                <a:lnTo>
                  <a:pt x="184472" y="28962"/>
                </a:lnTo>
                <a:lnTo>
                  <a:pt x="152286" y="13399"/>
                </a:lnTo>
                <a:lnTo>
                  <a:pt x="100658" y="0"/>
                </a:lnTo>
                <a:lnTo>
                  <a:pt x="77460" y="1587"/>
                </a:lnTo>
                <a:lnTo>
                  <a:pt x="44669" y="14647"/>
                </a:lnTo>
                <a:lnTo>
                  <a:pt x="18316" y="38924"/>
                </a:lnTo>
                <a:lnTo>
                  <a:pt x="1279" y="79522"/>
                </a:lnTo>
                <a:lnTo>
                  <a:pt x="0" y="123007"/>
                </a:lnTo>
                <a:lnTo>
                  <a:pt x="13231" y="182245"/>
                </a:lnTo>
                <a:lnTo>
                  <a:pt x="21056" y="202688"/>
                </a:lnTo>
                <a:lnTo>
                  <a:pt x="51835" y="242232"/>
                </a:lnTo>
                <a:lnTo>
                  <a:pt x="83610" y="258174"/>
                </a:lnTo>
                <a:lnTo>
                  <a:pt x="122660" y="264718"/>
                </a:lnTo>
                <a:lnTo>
                  <a:pt x="163867" y="261067"/>
                </a:lnTo>
                <a:lnTo>
                  <a:pt x="174268" y="256184"/>
                </a:lnTo>
                <a:lnTo>
                  <a:pt x="209373" y="218933"/>
                </a:lnTo>
                <a:lnTo>
                  <a:pt x="224654" y="186281"/>
                </a:lnTo>
                <a:lnTo>
                  <a:pt x="231002" y="146970"/>
                </a:lnTo>
                <a:lnTo>
                  <a:pt x="230723" y="141514"/>
                </a:lnTo>
                <a:lnTo>
                  <a:pt x="229368" y="141386"/>
                </a:lnTo>
                <a:lnTo>
                  <a:pt x="227294" y="144811"/>
                </a:lnTo>
                <a:lnTo>
                  <a:pt x="225135" y="192334"/>
                </a:lnTo>
                <a:lnTo>
                  <a:pt x="231795" y="241050"/>
                </a:lnTo>
                <a:lnTo>
                  <a:pt x="241177" y="292530"/>
                </a:lnTo>
                <a:lnTo>
                  <a:pt x="251365" y="344827"/>
                </a:lnTo>
                <a:lnTo>
                  <a:pt x="261793" y="396198"/>
                </a:lnTo>
                <a:lnTo>
                  <a:pt x="275797" y="456070"/>
                </a:lnTo>
                <a:lnTo>
                  <a:pt x="284239" y="512957"/>
                </a:lnTo>
                <a:lnTo>
                  <a:pt x="286317" y="5412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670134" y="347440"/>
            <a:ext cx="848142" cy="522209"/>
            <a:chOff x="670134" y="347440"/>
            <a:chExt cx="848142" cy="522209"/>
          </a:xfrm>
        </p:grpSpPr>
        <p:sp>
          <p:nvSpPr>
            <p:cNvPr id="2" name="Freeform 1"/>
            <p:cNvSpPr/>
            <p:nvPr/>
          </p:nvSpPr>
          <p:spPr>
            <a:xfrm>
              <a:off x="670134" y="347440"/>
              <a:ext cx="323461" cy="522209"/>
            </a:xfrm>
            <a:custGeom>
              <a:avLst/>
              <a:gdLst/>
              <a:ahLst/>
              <a:cxnLst/>
              <a:rect l="0" t="0" r="0" b="0"/>
              <a:pathLst>
                <a:path w="323461" h="522209">
                  <a:moveTo>
                    <a:pt x="66860" y="0"/>
                  </a:moveTo>
                  <a:lnTo>
                    <a:pt x="39349" y="63428"/>
                  </a:lnTo>
                  <a:lnTo>
                    <a:pt x="10541" y="126364"/>
                  </a:lnTo>
                  <a:lnTo>
                    <a:pt x="1665" y="147409"/>
                  </a:lnTo>
                  <a:lnTo>
                    <a:pt x="0" y="148575"/>
                  </a:lnTo>
                  <a:lnTo>
                    <a:pt x="3246" y="124611"/>
                  </a:lnTo>
                  <a:lnTo>
                    <a:pt x="8562" y="104516"/>
                  </a:lnTo>
                  <a:lnTo>
                    <a:pt x="21063" y="87006"/>
                  </a:lnTo>
                  <a:lnTo>
                    <a:pt x="79253" y="26192"/>
                  </a:lnTo>
                  <a:lnTo>
                    <a:pt x="90330" y="22141"/>
                  </a:lnTo>
                  <a:lnTo>
                    <a:pt x="115116" y="20759"/>
                  </a:lnTo>
                  <a:lnTo>
                    <a:pt x="149788" y="26558"/>
                  </a:lnTo>
                  <a:lnTo>
                    <a:pt x="176699" y="41274"/>
                  </a:lnTo>
                  <a:lnTo>
                    <a:pt x="188987" y="56949"/>
                  </a:lnTo>
                  <a:lnTo>
                    <a:pt x="197178" y="76783"/>
                  </a:lnTo>
                  <a:lnTo>
                    <a:pt x="200619" y="113088"/>
                  </a:lnTo>
                  <a:lnTo>
                    <a:pt x="191894" y="163628"/>
                  </a:lnTo>
                  <a:lnTo>
                    <a:pt x="184432" y="192047"/>
                  </a:lnTo>
                  <a:lnTo>
                    <a:pt x="160578" y="229354"/>
                  </a:lnTo>
                  <a:lnTo>
                    <a:pt x="145947" y="243485"/>
                  </a:lnTo>
                  <a:lnTo>
                    <a:pt x="127746" y="253665"/>
                  </a:lnTo>
                  <a:lnTo>
                    <a:pt x="123829" y="254508"/>
                  </a:lnTo>
                  <a:lnTo>
                    <a:pt x="123557" y="252730"/>
                  </a:lnTo>
                  <a:lnTo>
                    <a:pt x="125715" y="249205"/>
                  </a:lnTo>
                  <a:lnTo>
                    <a:pt x="143711" y="245289"/>
                  </a:lnTo>
                  <a:lnTo>
                    <a:pt x="180488" y="246203"/>
                  </a:lnTo>
                  <a:lnTo>
                    <a:pt x="229945" y="262582"/>
                  </a:lnTo>
                  <a:lnTo>
                    <a:pt x="275200" y="289517"/>
                  </a:lnTo>
                  <a:lnTo>
                    <a:pt x="299126" y="317410"/>
                  </a:lnTo>
                  <a:lnTo>
                    <a:pt x="322214" y="374291"/>
                  </a:lnTo>
                  <a:lnTo>
                    <a:pt x="323460" y="397979"/>
                  </a:lnTo>
                  <a:lnTo>
                    <a:pt x="318945" y="420205"/>
                  </a:lnTo>
                  <a:lnTo>
                    <a:pt x="309139" y="441781"/>
                  </a:lnTo>
                  <a:lnTo>
                    <a:pt x="284876" y="468070"/>
                  </a:lnTo>
                  <a:lnTo>
                    <a:pt x="231791" y="505078"/>
                  </a:lnTo>
                  <a:lnTo>
                    <a:pt x="204504" y="516937"/>
                  </a:lnTo>
                  <a:lnTo>
                    <a:pt x="172879" y="522208"/>
                  </a:lnTo>
                  <a:lnTo>
                    <a:pt x="145565" y="518312"/>
                  </a:lnTo>
                  <a:lnTo>
                    <a:pt x="99435" y="496746"/>
                  </a:lnTo>
                  <a:lnTo>
                    <a:pt x="56332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52849" y="426630"/>
              <a:ext cx="309747" cy="415650"/>
            </a:xfrm>
            <a:custGeom>
              <a:avLst/>
              <a:gdLst/>
              <a:ahLst/>
              <a:cxnLst/>
              <a:rect l="0" t="0" r="0" b="0"/>
              <a:pathLst>
                <a:path w="309747" h="415650">
                  <a:moveTo>
                    <a:pt x="0" y="26095"/>
                  </a:moveTo>
                  <a:lnTo>
                    <a:pt x="58617" y="17030"/>
                  </a:lnTo>
                  <a:lnTo>
                    <a:pt x="112791" y="23091"/>
                  </a:lnTo>
                  <a:lnTo>
                    <a:pt x="168552" y="22382"/>
                  </a:lnTo>
                  <a:lnTo>
                    <a:pt x="231423" y="9228"/>
                  </a:lnTo>
                  <a:lnTo>
                    <a:pt x="293154" y="0"/>
                  </a:lnTo>
                  <a:lnTo>
                    <a:pt x="300721" y="2849"/>
                  </a:lnTo>
                  <a:lnTo>
                    <a:pt x="305766" y="9428"/>
                  </a:lnTo>
                  <a:lnTo>
                    <a:pt x="309129" y="18493"/>
                  </a:lnTo>
                  <a:lnTo>
                    <a:pt x="309746" y="37924"/>
                  </a:lnTo>
                  <a:lnTo>
                    <a:pt x="304951" y="58259"/>
                  </a:lnTo>
                  <a:lnTo>
                    <a:pt x="270688" y="115988"/>
                  </a:lnTo>
                  <a:lnTo>
                    <a:pt x="234021" y="178006"/>
                  </a:lnTo>
                  <a:lnTo>
                    <a:pt x="206840" y="233310"/>
                  </a:lnTo>
                  <a:lnTo>
                    <a:pt x="185938" y="282204"/>
                  </a:lnTo>
                  <a:lnTo>
                    <a:pt x="161034" y="341240"/>
                  </a:lnTo>
                  <a:lnTo>
                    <a:pt x="145200" y="377614"/>
                  </a:lnTo>
                  <a:lnTo>
                    <a:pt x="135893" y="394066"/>
                  </a:lnTo>
                  <a:lnTo>
                    <a:pt x="135049" y="400090"/>
                  </a:lnTo>
                  <a:lnTo>
                    <a:pt x="136871" y="4156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73989" y="48431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05575" y="7159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010995" y="168455"/>
            <a:ext cx="2613905" cy="652768"/>
            <a:chOff x="2010995" y="168455"/>
            <a:chExt cx="2613905" cy="652768"/>
          </a:xfrm>
        </p:grpSpPr>
        <p:sp>
          <p:nvSpPr>
            <p:cNvPr id="7" name="Freeform 6"/>
            <p:cNvSpPr/>
            <p:nvPr/>
          </p:nvSpPr>
          <p:spPr>
            <a:xfrm>
              <a:off x="2010995" y="515971"/>
              <a:ext cx="175899" cy="252452"/>
            </a:xfrm>
            <a:custGeom>
              <a:avLst/>
              <a:gdLst/>
              <a:ahLst/>
              <a:cxnLst/>
              <a:rect l="0" t="0" r="0" b="0"/>
              <a:pathLst>
                <a:path w="175899" h="252452">
                  <a:moveTo>
                    <a:pt x="10476" y="63096"/>
                  </a:moveTo>
                  <a:lnTo>
                    <a:pt x="2143" y="112027"/>
                  </a:lnTo>
                  <a:lnTo>
                    <a:pt x="381" y="171157"/>
                  </a:lnTo>
                  <a:lnTo>
                    <a:pt x="8338" y="233651"/>
                  </a:lnTo>
                  <a:lnTo>
                    <a:pt x="8356" y="252372"/>
                  </a:lnTo>
                  <a:lnTo>
                    <a:pt x="6723" y="252451"/>
                  </a:lnTo>
                  <a:lnTo>
                    <a:pt x="4465" y="248994"/>
                  </a:lnTo>
                  <a:lnTo>
                    <a:pt x="543" y="190940"/>
                  </a:lnTo>
                  <a:lnTo>
                    <a:pt x="124" y="137241"/>
                  </a:lnTo>
                  <a:lnTo>
                    <a:pt x="0" y="87404"/>
                  </a:lnTo>
                  <a:lnTo>
                    <a:pt x="5547" y="34232"/>
                  </a:lnTo>
                  <a:lnTo>
                    <a:pt x="17644" y="14783"/>
                  </a:lnTo>
                  <a:lnTo>
                    <a:pt x="25783" y="6321"/>
                  </a:lnTo>
                  <a:lnTo>
                    <a:pt x="35889" y="1849"/>
                  </a:lnTo>
                  <a:lnTo>
                    <a:pt x="59595" y="0"/>
                  </a:lnTo>
                  <a:lnTo>
                    <a:pt x="99249" y="11126"/>
                  </a:lnTo>
                  <a:lnTo>
                    <a:pt x="120511" y="29080"/>
                  </a:lnTo>
                  <a:lnTo>
                    <a:pt x="153224" y="78733"/>
                  </a:lnTo>
                  <a:lnTo>
                    <a:pt x="172641" y="140837"/>
                  </a:lnTo>
                  <a:lnTo>
                    <a:pt x="175898" y="185046"/>
                  </a:lnTo>
                  <a:lnTo>
                    <a:pt x="170231" y="226308"/>
                  </a:lnTo>
                  <a:lnTo>
                    <a:pt x="168404" y="2315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66412" y="546336"/>
              <a:ext cx="242486" cy="204208"/>
            </a:xfrm>
            <a:custGeom>
              <a:avLst/>
              <a:gdLst/>
              <a:ahLst/>
              <a:cxnLst/>
              <a:rect l="0" t="0" r="0" b="0"/>
              <a:pathLst>
                <a:path w="242486" h="204208">
                  <a:moveTo>
                    <a:pt x="176199" y="32731"/>
                  </a:moveTo>
                  <a:lnTo>
                    <a:pt x="141301" y="3422"/>
                  </a:lnTo>
                  <a:lnTo>
                    <a:pt x="131877" y="324"/>
                  </a:lnTo>
                  <a:lnTo>
                    <a:pt x="112047" y="0"/>
                  </a:lnTo>
                  <a:lnTo>
                    <a:pt x="64654" y="10495"/>
                  </a:lnTo>
                  <a:lnTo>
                    <a:pt x="46295" y="21288"/>
                  </a:lnTo>
                  <a:lnTo>
                    <a:pt x="22805" y="46108"/>
                  </a:lnTo>
                  <a:lnTo>
                    <a:pt x="6617" y="81278"/>
                  </a:lnTo>
                  <a:lnTo>
                    <a:pt x="0" y="121335"/>
                  </a:lnTo>
                  <a:lnTo>
                    <a:pt x="4692" y="145810"/>
                  </a:lnTo>
                  <a:lnTo>
                    <a:pt x="15745" y="167216"/>
                  </a:lnTo>
                  <a:lnTo>
                    <a:pt x="32357" y="184529"/>
                  </a:lnTo>
                  <a:lnTo>
                    <a:pt x="61439" y="201840"/>
                  </a:lnTo>
                  <a:lnTo>
                    <a:pt x="81911" y="204207"/>
                  </a:lnTo>
                  <a:lnTo>
                    <a:pt x="134827" y="201783"/>
                  </a:lnTo>
                  <a:lnTo>
                    <a:pt x="158202" y="195213"/>
                  </a:lnTo>
                  <a:lnTo>
                    <a:pt x="215462" y="158548"/>
                  </a:lnTo>
                  <a:lnTo>
                    <a:pt x="223431" y="151704"/>
                  </a:lnTo>
                  <a:lnTo>
                    <a:pt x="235406" y="131621"/>
                  </a:lnTo>
                  <a:lnTo>
                    <a:pt x="240237" y="119715"/>
                  </a:lnTo>
                  <a:lnTo>
                    <a:pt x="242485" y="94007"/>
                  </a:lnTo>
                  <a:lnTo>
                    <a:pt x="241447" y="80601"/>
                  </a:lnTo>
                  <a:lnTo>
                    <a:pt x="230934" y="59466"/>
                  </a:lnTo>
                  <a:lnTo>
                    <a:pt x="214564" y="43443"/>
                  </a:lnTo>
                  <a:lnTo>
                    <a:pt x="186787" y="29016"/>
                  </a:lnTo>
                  <a:lnTo>
                    <a:pt x="155142" y="222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90010" y="526270"/>
              <a:ext cx="183541" cy="221254"/>
            </a:xfrm>
            <a:custGeom>
              <a:avLst/>
              <a:gdLst/>
              <a:ahLst/>
              <a:cxnLst/>
              <a:rect l="0" t="0" r="0" b="0"/>
              <a:pathLst>
                <a:path w="183541" h="221254">
                  <a:moveTo>
                    <a:pt x="0" y="73854"/>
                  </a:moveTo>
                  <a:lnTo>
                    <a:pt x="3120" y="116546"/>
                  </a:lnTo>
                  <a:lnTo>
                    <a:pt x="10723" y="175922"/>
                  </a:lnTo>
                  <a:lnTo>
                    <a:pt x="15684" y="198766"/>
                  </a:lnTo>
                  <a:lnTo>
                    <a:pt x="17475" y="201582"/>
                  </a:lnTo>
                  <a:lnTo>
                    <a:pt x="18669" y="198780"/>
                  </a:lnTo>
                  <a:lnTo>
                    <a:pt x="18826" y="184359"/>
                  </a:lnTo>
                  <a:lnTo>
                    <a:pt x="11852" y="130737"/>
                  </a:lnTo>
                  <a:lnTo>
                    <a:pt x="22155" y="74412"/>
                  </a:lnTo>
                  <a:lnTo>
                    <a:pt x="39919" y="22455"/>
                  </a:lnTo>
                  <a:lnTo>
                    <a:pt x="51277" y="5776"/>
                  </a:lnTo>
                  <a:lnTo>
                    <a:pt x="58751" y="1563"/>
                  </a:lnTo>
                  <a:lnTo>
                    <a:pt x="76414" y="0"/>
                  </a:lnTo>
                  <a:lnTo>
                    <a:pt x="92844" y="6325"/>
                  </a:lnTo>
                  <a:lnTo>
                    <a:pt x="143777" y="49649"/>
                  </a:lnTo>
                  <a:lnTo>
                    <a:pt x="159324" y="76041"/>
                  </a:lnTo>
                  <a:lnTo>
                    <a:pt x="178706" y="129904"/>
                  </a:lnTo>
                  <a:lnTo>
                    <a:pt x="183540" y="154917"/>
                  </a:lnTo>
                  <a:lnTo>
                    <a:pt x="180231" y="196451"/>
                  </a:lnTo>
                  <a:lnTo>
                    <a:pt x="178984" y="2212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819466" y="529507"/>
              <a:ext cx="160239" cy="200132"/>
            </a:xfrm>
            <a:custGeom>
              <a:avLst/>
              <a:gdLst/>
              <a:ahLst/>
              <a:cxnLst/>
              <a:rect l="0" t="0" r="0" b="0"/>
              <a:pathLst>
                <a:path w="160239" h="200132">
                  <a:moveTo>
                    <a:pt x="12699" y="102202"/>
                  </a:moveTo>
                  <a:lnTo>
                    <a:pt x="50177" y="93869"/>
                  </a:lnTo>
                  <a:lnTo>
                    <a:pt x="73810" y="90310"/>
                  </a:lnTo>
                  <a:lnTo>
                    <a:pt x="128242" y="68083"/>
                  </a:lnTo>
                  <a:lnTo>
                    <a:pt x="154429" y="51279"/>
                  </a:lnTo>
                  <a:lnTo>
                    <a:pt x="158658" y="43687"/>
                  </a:lnTo>
                  <a:lnTo>
                    <a:pt x="160238" y="25893"/>
                  </a:lnTo>
                  <a:lnTo>
                    <a:pt x="156682" y="18574"/>
                  </a:lnTo>
                  <a:lnTo>
                    <a:pt x="143372" y="7322"/>
                  </a:lnTo>
                  <a:lnTo>
                    <a:pt x="104970" y="0"/>
                  </a:lnTo>
                  <a:lnTo>
                    <a:pt x="79445" y="4527"/>
                  </a:lnTo>
                  <a:lnTo>
                    <a:pt x="48463" y="20229"/>
                  </a:lnTo>
                  <a:lnTo>
                    <a:pt x="24466" y="42819"/>
                  </a:lnTo>
                  <a:lnTo>
                    <a:pt x="5657" y="71739"/>
                  </a:lnTo>
                  <a:lnTo>
                    <a:pt x="986" y="81894"/>
                  </a:lnTo>
                  <a:lnTo>
                    <a:pt x="0" y="124131"/>
                  </a:lnTo>
                  <a:lnTo>
                    <a:pt x="7445" y="147433"/>
                  </a:lnTo>
                  <a:lnTo>
                    <a:pt x="31289" y="181457"/>
                  </a:lnTo>
                  <a:lnTo>
                    <a:pt x="50987" y="193189"/>
                  </a:lnTo>
                  <a:lnTo>
                    <a:pt x="62791" y="197955"/>
                  </a:lnTo>
                  <a:lnTo>
                    <a:pt x="88385" y="200131"/>
                  </a:lnTo>
                  <a:lnTo>
                    <a:pt x="149570" y="1969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38478" y="168455"/>
              <a:ext cx="209626" cy="621183"/>
            </a:xfrm>
            <a:custGeom>
              <a:avLst/>
              <a:gdLst/>
              <a:ahLst/>
              <a:cxnLst/>
              <a:rect l="0" t="0" r="0" b="0"/>
              <a:pathLst>
                <a:path w="209626" h="621183">
                  <a:moveTo>
                    <a:pt x="209625" y="0"/>
                  </a:moveTo>
                  <a:lnTo>
                    <a:pt x="165663" y="20244"/>
                  </a:lnTo>
                  <a:lnTo>
                    <a:pt x="135378" y="44993"/>
                  </a:lnTo>
                  <a:lnTo>
                    <a:pt x="91544" y="106589"/>
                  </a:lnTo>
                  <a:lnTo>
                    <a:pt x="56512" y="166072"/>
                  </a:lnTo>
                  <a:lnTo>
                    <a:pt x="24815" y="221968"/>
                  </a:lnTo>
                  <a:lnTo>
                    <a:pt x="9819" y="272743"/>
                  </a:lnTo>
                  <a:lnTo>
                    <a:pt x="2245" y="329208"/>
                  </a:lnTo>
                  <a:lnTo>
                    <a:pt x="0" y="387272"/>
                  </a:lnTo>
                  <a:lnTo>
                    <a:pt x="2455" y="444641"/>
                  </a:lnTo>
                  <a:lnTo>
                    <a:pt x="13711" y="499853"/>
                  </a:lnTo>
                  <a:lnTo>
                    <a:pt x="31863" y="539609"/>
                  </a:lnTo>
                  <a:lnTo>
                    <a:pt x="58958" y="574003"/>
                  </a:lnTo>
                  <a:lnTo>
                    <a:pt x="102482" y="602157"/>
                  </a:lnTo>
                  <a:lnTo>
                    <a:pt x="146454" y="621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19076" y="313712"/>
              <a:ext cx="232288" cy="428947"/>
            </a:xfrm>
            <a:custGeom>
              <a:avLst/>
              <a:gdLst/>
              <a:ahLst/>
              <a:cxnLst/>
              <a:rect l="0" t="0" r="0" b="0"/>
              <a:pathLst>
                <a:path w="232288" h="428947">
                  <a:moveTo>
                    <a:pt x="60613" y="170598"/>
                  </a:moveTo>
                  <a:lnTo>
                    <a:pt x="55024" y="187366"/>
                  </a:lnTo>
                  <a:lnTo>
                    <a:pt x="58295" y="241284"/>
                  </a:lnTo>
                  <a:lnTo>
                    <a:pt x="61096" y="291108"/>
                  </a:lnTo>
                  <a:lnTo>
                    <a:pt x="68815" y="342915"/>
                  </a:lnTo>
                  <a:lnTo>
                    <a:pt x="77341" y="394141"/>
                  </a:lnTo>
                  <a:lnTo>
                    <a:pt x="79217" y="428946"/>
                  </a:lnTo>
                  <a:lnTo>
                    <a:pt x="56363" y="365654"/>
                  </a:lnTo>
                  <a:lnTo>
                    <a:pt x="36411" y="308199"/>
                  </a:lnTo>
                  <a:lnTo>
                    <a:pt x="25626" y="259332"/>
                  </a:lnTo>
                  <a:lnTo>
                    <a:pt x="15021" y="205989"/>
                  </a:lnTo>
                  <a:lnTo>
                    <a:pt x="4470" y="153138"/>
                  </a:lnTo>
                  <a:lnTo>
                    <a:pt x="0" y="91284"/>
                  </a:lnTo>
                  <a:lnTo>
                    <a:pt x="7428" y="49352"/>
                  </a:lnTo>
                  <a:lnTo>
                    <a:pt x="17868" y="25464"/>
                  </a:lnTo>
                  <a:lnTo>
                    <a:pt x="33426" y="9388"/>
                  </a:lnTo>
                  <a:lnTo>
                    <a:pt x="42488" y="3463"/>
                  </a:lnTo>
                  <a:lnTo>
                    <a:pt x="68155" y="0"/>
                  </a:lnTo>
                  <a:lnTo>
                    <a:pt x="96720" y="3530"/>
                  </a:lnTo>
                  <a:lnTo>
                    <a:pt x="160168" y="31325"/>
                  </a:lnTo>
                  <a:lnTo>
                    <a:pt x="190196" y="51603"/>
                  </a:lnTo>
                  <a:lnTo>
                    <a:pt x="213912" y="78019"/>
                  </a:lnTo>
                  <a:lnTo>
                    <a:pt x="230167" y="108072"/>
                  </a:lnTo>
                  <a:lnTo>
                    <a:pt x="232287" y="131891"/>
                  </a:lnTo>
                  <a:lnTo>
                    <a:pt x="228159" y="156904"/>
                  </a:lnTo>
                  <a:lnTo>
                    <a:pt x="218526" y="179720"/>
                  </a:lnTo>
                  <a:lnTo>
                    <a:pt x="203326" y="195320"/>
                  </a:lnTo>
                  <a:lnTo>
                    <a:pt x="164972" y="214866"/>
                  </a:lnTo>
                  <a:lnTo>
                    <a:pt x="102727" y="2232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37616" y="558010"/>
              <a:ext cx="94758" cy="171162"/>
            </a:xfrm>
            <a:custGeom>
              <a:avLst/>
              <a:gdLst/>
              <a:ahLst/>
              <a:cxnLst/>
              <a:rect l="0" t="0" r="0" b="0"/>
              <a:pathLst>
                <a:path w="94758" h="171162">
                  <a:moveTo>
                    <a:pt x="0" y="94756"/>
                  </a:moveTo>
                  <a:lnTo>
                    <a:pt x="19128" y="148631"/>
                  </a:lnTo>
                  <a:lnTo>
                    <a:pt x="31924" y="171161"/>
                  </a:lnTo>
                  <a:lnTo>
                    <a:pt x="10446" y="114842"/>
                  </a:lnTo>
                  <a:lnTo>
                    <a:pt x="5813" y="94325"/>
                  </a:lnTo>
                  <a:lnTo>
                    <a:pt x="12370" y="52557"/>
                  </a:lnTo>
                  <a:lnTo>
                    <a:pt x="15266" y="42057"/>
                  </a:lnTo>
                  <a:lnTo>
                    <a:pt x="20706" y="33887"/>
                  </a:lnTo>
                  <a:lnTo>
                    <a:pt x="36109" y="21690"/>
                  </a:lnTo>
                  <a:lnTo>
                    <a:pt x="78585" y="3665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27129" y="600124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20" y="42692"/>
                  </a:lnTo>
                  <a:lnTo>
                    <a:pt x="16789" y="99728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37658" y="484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32414" y="532470"/>
              <a:ext cx="410613" cy="218322"/>
            </a:xfrm>
            <a:custGeom>
              <a:avLst/>
              <a:gdLst/>
              <a:ahLst/>
              <a:cxnLst/>
              <a:rect l="0" t="0" r="0" b="0"/>
              <a:pathLst>
                <a:path w="410613" h="218322">
                  <a:moveTo>
                    <a:pt x="0" y="99239"/>
                  </a:moveTo>
                  <a:lnTo>
                    <a:pt x="17958" y="154284"/>
                  </a:lnTo>
                  <a:lnTo>
                    <a:pt x="25858" y="182879"/>
                  </a:lnTo>
                  <a:lnTo>
                    <a:pt x="6659" y="119520"/>
                  </a:lnTo>
                  <a:lnTo>
                    <a:pt x="1973" y="82892"/>
                  </a:lnTo>
                  <a:lnTo>
                    <a:pt x="6174" y="47992"/>
                  </a:lnTo>
                  <a:lnTo>
                    <a:pt x="11135" y="41678"/>
                  </a:lnTo>
                  <a:lnTo>
                    <a:pt x="17952" y="38638"/>
                  </a:lnTo>
                  <a:lnTo>
                    <a:pt x="26006" y="37782"/>
                  </a:lnTo>
                  <a:lnTo>
                    <a:pt x="33715" y="40720"/>
                  </a:lnTo>
                  <a:lnTo>
                    <a:pt x="48520" y="53344"/>
                  </a:lnTo>
                  <a:lnTo>
                    <a:pt x="82129" y="110360"/>
                  </a:lnTo>
                  <a:lnTo>
                    <a:pt x="86338" y="112502"/>
                  </a:lnTo>
                  <a:lnTo>
                    <a:pt x="89144" y="109251"/>
                  </a:lnTo>
                  <a:lnTo>
                    <a:pt x="99238" y="70411"/>
                  </a:lnTo>
                  <a:lnTo>
                    <a:pt x="104763" y="61303"/>
                  </a:lnTo>
                  <a:lnTo>
                    <a:pt x="120261" y="48064"/>
                  </a:lnTo>
                  <a:lnTo>
                    <a:pt x="129307" y="46405"/>
                  </a:lnTo>
                  <a:lnTo>
                    <a:pt x="148717" y="50801"/>
                  </a:lnTo>
                  <a:lnTo>
                    <a:pt x="173786" y="66430"/>
                  </a:lnTo>
                  <a:lnTo>
                    <a:pt x="185643" y="82318"/>
                  </a:lnTo>
                  <a:lnTo>
                    <a:pt x="212617" y="132539"/>
                  </a:lnTo>
                  <a:lnTo>
                    <a:pt x="217329" y="157713"/>
                  </a:lnTo>
                  <a:lnTo>
                    <a:pt x="220925" y="163958"/>
                  </a:lnTo>
                  <a:lnTo>
                    <a:pt x="225662" y="165782"/>
                  </a:lnTo>
                  <a:lnTo>
                    <a:pt x="231160" y="164658"/>
                  </a:lnTo>
                  <a:lnTo>
                    <a:pt x="243508" y="154051"/>
                  </a:lnTo>
                  <a:lnTo>
                    <a:pt x="276088" y="124234"/>
                  </a:lnTo>
                  <a:lnTo>
                    <a:pt x="331529" y="90795"/>
                  </a:lnTo>
                  <a:lnTo>
                    <a:pt x="367174" y="62693"/>
                  </a:lnTo>
                  <a:lnTo>
                    <a:pt x="378828" y="44392"/>
                  </a:lnTo>
                  <a:lnTo>
                    <a:pt x="380064" y="34598"/>
                  </a:lnTo>
                  <a:lnTo>
                    <a:pt x="375198" y="14358"/>
                  </a:lnTo>
                  <a:lnTo>
                    <a:pt x="367115" y="7557"/>
                  </a:lnTo>
                  <a:lnTo>
                    <a:pt x="342537" y="0"/>
                  </a:lnTo>
                  <a:lnTo>
                    <a:pt x="318355" y="2880"/>
                  </a:lnTo>
                  <a:lnTo>
                    <a:pt x="297079" y="11960"/>
                  </a:lnTo>
                  <a:lnTo>
                    <a:pt x="279824" y="23794"/>
                  </a:lnTo>
                  <a:lnTo>
                    <a:pt x="267476" y="39972"/>
                  </a:lnTo>
                  <a:lnTo>
                    <a:pt x="250017" y="78953"/>
                  </a:lnTo>
                  <a:lnTo>
                    <a:pt x="244485" y="115585"/>
                  </a:lnTo>
                  <a:lnTo>
                    <a:pt x="248435" y="150486"/>
                  </a:lnTo>
                  <a:lnTo>
                    <a:pt x="257035" y="169199"/>
                  </a:lnTo>
                  <a:lnTo>
                    <a:pt x="262604" y="177465"/>
                  </a:lnTo>
                  <a:lnTo>
                    <a:pt x="292798" y="200276"/>
                  </a:lnTo>
                  <a:lnTo>
                    <a:pt x="331380" y="216264"/>
                  </a:lnTo>
                  <a:lnTo>
                    <a:pt x="355510" y="218321"/>
                  </a:lnTo>
                  <a:lnTo>
                    <a:pt x="410612" y="2150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48269" y="326383"/>
              <a:ext cx="276631" cy="494840"/>
            </a:xfrm>
            <a:custGeom>
              <a:avLst/>
              <a:gdLst/>
              <a:ahLst/>
              <a:cxnLst/>
              <a:rect l="0" t="0" r="0" b="0"/>
              <a:pathLst>
                <a:path w="276631" h="494840">
                  <a:moveTo>
                    <a:pt x="0" y="0"/>
                  </a:moveTo>
                  <a:lnTo>
                    <a:pt x="16768" y="5589"/>
                  </a:lnTo>
                  <a:lnTo>
                    <a:pt x="79836" y="54057"/>
                  </a:lnTo>
                  <a:lnTo>
                    <a:pt x="138776" y="93866"/>
                  </a:lnTo>
                  <a:lnTo>
                    <a:pt x="199331" y="147141"/>
                  </a:lnTo>
                  <a:lnTo>
                    <a:pt x="235043" y="185970"/>
                  </a:lnTo>
                  <a:lnTo>
                    <a:pt x="260074" y="238683"/>
                  </a:lnTo>
                  <a:lnTo>
                    <a:pt x="276630" y="294762"/>
                  </a:lnTo>
                  <a:lnTo>
                    <a:pt x="276417" y="344960"/>
                  </a:lnTo>
                  <a:lnTo>
                    <a:pt x="263356" y="396878"/>
                  </a:lnTo>
                  <a:lnTo>
                    <a:pt x="244668" y="432539"/>
                  </a:lnTo>
                  <a:lnTo>
                    <a:pt x="216222" y="465549"/>
                  </a:lnTo>
                  <a:lnTo>
                    <a:pt x="178984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97147" y="2305741"/>
            <a:ext cx="897942" cy="568539"/>
            <a:chOff x="797147" y="2305741"/>
            <a:chExt cx="897942" cy="568539"/>
          </a:xfrm>
        </p:grpSpPr>
        <p:sp>
          <p:nvSpPr>
            <p:cNvPr id="19" name="Freeform 18"/>
            <p:cNvSpPr/>
            <p:nvPr/>
          </p:nvSpPr>
          <p:spPr>
            <a:xfrm>
              <a:off x="797147" y="2305741"/>
              <a:ext cx="13548" cy="568539"/>
            </a:xfrm>
            <a:custGeom>
              <a:avLst/>
              <a:gdLst/>
              <a:ahLst/>
              <a:cxnLst/>
              <a:rect l="0" t="0" r="0" b="0"/>
              <a:pathLst>
                <a:path w="13548" h="568539">
                  <a:moveTo>
                    <a:pt x="13547" y="0"/>
                  </a:moveTo>
                  <a:lnTo>
                    <a:pt x="2368" y="22356"/>
                  </a:lnTo>
                  <a:lnTo>
                    <a:pt x="0" y="48930"/>
                  </a:lnTo>
                  <a:lnTo>
                    <a:pt x="2124" y="99895"/>
                  </a:lnTo>
                  <a:lnTo>
                    <a:pt x="2753" y="153211"/>
                  </a:lnTo>
                  <a:lnTo>
                    <a:pt x="2966" y="213147"/>
                  </a:lnTo>
                  <a:lnTo>
                    <a:pt x="8225" y="275813"/>
                  </a:lnTo>
                  <a:lnTo>
                    <a:pt x="6502" y="301568"/>
                  </a:lnTo>
                  <a:lnTo>
                    <a:pt x="12388" y="363063"/>
                  </a:lnTo>
                  <a:lnTo>
                    <a:pt x="13203" y="415240"/>
                  </a:lnTo>
                  <a:lnTo>
                    <a:pt x="13445" y="469564"/>
                  </a:lnTo>
                  <a:lnTo>
                    <a:pt x="13527" y="529577"/>
                  </a:lnTo>
                  <a:lnTo>
                    <a:pt x="13547" y="5685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110807" y="2358383"/>
              <a:ext cx="15743" cy="473783"/>
            </a:xfrm>
            <a:custGeom>
              <a:avLst/>
              <a:gdLst/>
              <a:ahLst/>
              <a:cxnLst/>
              <a:rect l="0" t="0" r="0" b="0"/>
              <a:pathLst>
                <a:path w="15743" h="473783">
                  <a:moveTo>
                    <a:pt x="5213" y="0"/>
                  </a:moveTo>
                  <a:lnTo>
                    <a:pt x="5213" y="54144"/>
                  </a:lnTo>
                  <a:lnTo>
                    <a:pt x="2094" y="101441"/>
                  </a:lnTo>
                  <a:lnTo>
                    <a:pt x="0" y="153669"/>
                  </a:lnTo>
                  <a:lnTo>
                    <a:pt x="3668" y="208138"/>
                  </a:lnTo>
                  <a:lnTo>
                    <a:pt x="4527" y="251603"/>
                  </a:lnTo>
                  <a:lnTo>
                    <a:pt x="5010" y="314365"/>
                  </a:lnTo>
                  <a:lnTo>
                    <a:pt x="6323" y="369356"/>
                  </a:lnTo>
                  <a:lnTo>
                    <a:pt x="13535" y="430452"/>
                  </a:lnTo>
                  <a:lnTo>
                    <a:pt x="15742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410818" y="2347854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60384"/>
                  </a:lnTo>
                  <a:lnTo>
                    <a:pt x="0" y="121227"/>
                  </a:lnTo>
                  <a:lnTo>
                    <a:pt x="0" y="167353"/>
                  </a:lnTo>
                  <a:lnTo>
                    <a:pt x="0" y="215149"/>
                  </a:lnTo>
                  <a:lnTo>
                    <a:pt x="5589" y="265739"/>
                  </a:lnTo>
                  <a:lnTo>
                    <a:pt x="14654" y="319724"/>
                  </a:lnTo>
                  <a:lnTo>
                    <a:pt x="19160" y="374584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652974" y="241102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684559" y="267423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797364" y="3955875"/>
            <a:ext cx="1036767" cy="571724"/>
            <a:chOff x="797364" y="3955875"/>
            <a:chExt cx="1036767" cy="571724"/>
          </a:xfrm>
        </p:grpSpPr>
        <p:sp>
          <p:nvSpPr>
            <p:cNvPr id="25" name="Freeform 24"/>
            <p:cNvSpPr/>
            <p:nvPr/>
          </p:nvSpPr>
          <p:spPr>
            <a:xfrm>
              <a:off x="797364" y="3955875"/>
              <a:ext cx="215081" cy="571724"/>
            </a:xfrm>
            <a:custGeom>
              <a:avLst/>
              <a:gdLst/>
              <a:ahLst/>
              <a:cxnLst/>
              <a:rect l="0" t="0" r="0" b="0"/>
              <a:pathLst>
                <a:path w="215081" h="571724">
                  <a:moveTo>
                    <a:pt x="192314" y="97596"/>
                  </a:moveTo>
                  <a:lnTo>
                    <a:pt x="182739" y="121643"/>
                  </a:lnTo>
                  <a:lnTo>
                    <a:pt x="140092" y="179872"/>
                  </a:lnTo>
                  <a:lnTo>
                    <a:pt x="113845" y="229791"/>
                  </a:lnTo>
                  <a:lnTo>
                    <a:pt x="91855" y="281434"/>
                  </a:lnTo>
                  <a:lnTo>
                    <a:pt x="74811" y="331831"/>
                  </a:lnTo>
                  <a:lnTo>
                    <a:pt x="53680" y="391479"/>
                  </a:lnTo>
                  <a:lnTo>
                    <a:pt x="38241" y="443946"/>
                  </a:lnTo>
                  <a:lnTo>
                    <a:pt x="27046" y="498157"/>
                  </a:lnTo>
                  <a:lnTo>
                    <a:pt x="27615" y="524798"/>
                  </a:lnTo>
                  <a:lnTo>
                    <a:pt x="35666" y="548336"/>
                  </a:lnTo>
                  <a:lnTo>
                    <a:pt x="50163" y="564257"/>
                  </a:lnTo>
                  <a:lnTo>
                    <a:pt x="58943" y="570140"/>
                  </a:lnTo>
                  <a:lnTo>
                    <a:pt x="69475" y="571723"/>
                  </a:lnTo>
                  <a:lnTo>
                    <a:pt x="106654" y="562772"/>
                  </a:lnTo>
                  <a:lnTo>
                    <a:pt x="144967" y="544132"/>
                  </a:lnTo>
                  <a:lnTo>
                    <a:pt x="193243" y="496864"/>
                  </a:lnTo>
                  <a:lnTo>
                    <a:pt x="212996" y="460263"/>
                  </a:lnTo>
                  <a:lnTo>
                    <a:pt x="215080" y="414193"/>
                  </a:lnTo>
                  <a:lnTo>
                    <a:pt x="196898" y="354629"/>
                  </a:lnTo>
                  <a:lnTo>
                    <a:pt x="167657" y="300923"/>
                  </a:lnTo>
                  <a:lnTo>
                    <a:pt x="116103" y="243088"/>
                  </a:lnTo>
                  <a:lnTo>
                    <a:pt x="89405" y="209725"/>
                  </a:lnTo>
                  <a:lnTo>
                    <a:pt x="51077" y="151140"/>
                  </a:lnTo>
                  <a:lnTo>
                    <a:pt x="24904" y="117750"/>
                  </a:lnTo>
                  <a:lnTo>
                    <a:pt x="4394" y="65140"/>
                  </a:lnTo>
                  <a:lnTo>
                    <a:pt x="354" y="51392"/>
                  </a:lnTo>
                  <a:lnTo>
                    <a:pt x="0" y="39887"/>
                  </a:lnTo>
                  <a:lnTo>
                    <a:pt x="5846" y="20865"/>
                  </a:lnTo>
                  <a:lnTo>
                    <a:pt x="22482" y="7732"/>
                  </a:lnTo>
                  <a:lnTo>
                    <a:pt x="33469" y="2591"/>
                  </a:lnTo>
                  <a:lnTo>
                    <a:pt x="55036" y="0"/>
                  </a:lnTo>
                  <a:lnTo>
                    <a:pt x="77489" y="3917"/>
                  </a:lnTo>
                  <a:lnTo>
                    <a:pt x="138184" y="31982"/>
                  </a:lnTo>
                  <a:lnTo>
                    <a:pt x="192314" y="87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098510" y="4035678"/>
              <a:ext cx="228081" cy="491576"/>
            </a:xfrm>
            <a:custGeom>
              <a:avLst/>
              <a:gdLst/>
              <a:ahLst/>
              <a:cxnLst/>
              <a:rect l="0" t="0" r="0" b="0"/>
              <a:pathLst>
                <a:path w="228081" h="491576">
                  <a:moveTo>
                    <a:pt x="207023" y="102021"/>
                  </a:moveTo>
                  <a:lnTo>
                    <a:pt x="186780" y="58059"/>
                  </a:lnTo>
                  <a:lnTo>
                    <a:pt x="167620" y="27774"/>
                  </a:lnTo>
                  <a:lnTo>
                    <a:pt x="150906" y="13260"/>
                  </a:lnTo>
                  <a:lnTo>
                    <a:pt x="130610" y="4080"/>
                  </a:lnTo>
                  <a:lnTo>
                    <a:pt x="105991" y="0"/>
                  </a:lnTo>
                  <a:lnTo>
                    <a:pt x="65824" y="8882"/>
                  </a:lnTo>
                  <a:lnTo>
                    <a:pt x="44442" y="23191"/>
                  </a:lnTo>
                  <a:lnTo>
                    <a:pt x="28310" y="41249"/>
                  </a:lnTo>
                  <a:lnTo>
                    <a:pt x="12651" y="73486"/>
                  </a:lnTo>
                  <a:lnTo>
                    <a:pt x="0" y="135596"/>
                  </a:lnTo>
                  <a:lnTo>
                    <a:pt x="624" y="180599"/>
                  </a:lnTo>
                  <a:lnTo>
                    <a:pt x="6496" y="204795"/>
                  </a:lnTo>
                  <a:lnTo>
                    <a:pt x="16904" y="227247"/>
                  </a:lnTo>
                  <a:lnTo>
                    <a:pt x="41507" y="254029"/>
                  </a:lnTo>
                  <a:lnTo>
                    <a:pt x="51056" y="258342"/>
                  </a:lnTo>
                  <a:lnTo>
                    <a:pt x="71024" y="260014"/>
                  </a:lnTo>
                  <a:lnTo>
                    <a:pt x="101996" y="254379"/>
                  </a:lnTo>
                  <a:lnTo>
                    <a:pt x="127811" y="239711"/>
                  </a:lnTo>
                  <a:lnTo>
                    <a:pt x="164645" y="203832"/>
                  </a:lnTo>
                  <a:lnTo>
                    <a:pt x="198800" y="146970"/>
                  </a:lnTo>
                  <a:lnTo>
                    <a:pt x="208438" y="124338"/>
                  </a:lnTo>
                  <a:lnTo>
                    <a:pt x="211476" y="121579"/>
                  </a:lnTo>
                  <a:lnTo>
                    <a:pt x="213501" y="124418"/>
                  </a:lnTo>
                  <a:lnTo>
                    <a:pt x="217018" y="175161"/>
                  </a:lnTo>
                  <a:lnTo>
                    <a:pt x="217446" y="235185"/>
                  </a:lnTo>
                  <a:lnTo>
                    <a:pt x="217521" y="293555"/>
                  </a:lnTo>
                  <a:lnTo>
                    <a:pt x="217543" y="352184"/>
                  </a:lnTo>
                  <a:lnTo>
                    <a:pt x="220668" y="403481"/>
                  </a:lnTo>
                  <a:lnTo>
                    <a:pt x="226616" y="462736"/>
                  </a:lnTo>
                  <a:lnTo>
                    <a:pt x="228080" y="4915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558217" y="4106114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1170" y="172498"/>
                  </a:lnTo>
                  <a:lnTo>
                    <a:pt x="11453" y="229176"/>
                  </a:lnTo>
                  <a:lnTo>
                    <a:pt x="18211" y="283543"/>
                  </a:lnTo>
                  <a:lnTo>
                    <a:pt x="20214" y="333577"/>
                  </a:lnTo>
                  <a:lnTo>
                    <a:pt x="20807" y="371799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768787" y="415875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821430" y="44219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>
            <a:off x="2225669" y="2152015"/>
            <a:ext cx="514479" cy="613618"/>
          </a:xfrm>
          <a:custGeom>
            <a:avLst/>
            <a:gdLst/>
            <a:ahLst/>
            <a:cxnLst/>
            <a:rect l="0" t="0" r="0" b="0"/>
            <a:pathLst>
              <a:path w="514479" h="613618">
                <a:moveTo>
                  <a:pt x="122185" y="27384"/>
                </a:moveTo>
                <a:lnTo>
                  <a:pt x="86269" y="81258"/>
                </a:lnTo>
                <a:lnTo>
                  <a:pt x="44904" y="142135"/>
                </a:lnTo>
                <a:lnTo>
                  <a:pt x="9872" y="181199"/>
                </a:lnTo>
                <a:lnTo>
                  <a:pt x="5196" y="180230"/>
                </a:lnTo>
                <a:lnTo>
                  <a:pt x="2078" y="173735"/>
                </a:lnTo>
                <a:lnTo>
                  <a:pt x="0" y="163556"/>
                </a:lnTo>
                <a:lnTo>
                  <a:pt x="3930" y="142887"/>
                </a:lnTo>
                <a:lnTo>
                  <a:pt x="14645" y="123172"/>
                </a:lnTo>
                <a:lnTo>
                  <a:pt x="69103" y="61430"/>
                </a:lnTo>
                <a:lnTo>
                  <a:pt x="103121" y="31379"/>
                </a:lnTo>
                <a:lnTo>
                  <a:pt x="138894" y="9980"/>
                </a:lnTo>
                <a:lnTo>
                  <a:pt x="179129" y="0"/>
                </a:lnTo>
                <a:lnTo>
                  <a:pt x="233476" y="5034"/>
                </a:lnTo>
                <a:lnTo>
                  <a:pt x="279219" y="20412"/>
                </a:lnTo>
                <a:lnTo>
                  <a:pt x="316461" y="45634"/>
                </a:lnTo>
                <a:lnTo>
                  <a:pt x="328633" y="65520"/>
                </a:lnTo>
                <a:lnTo>
                  <a:pt x="333517" y="77375"/>
                </a:lnTo>
                <a:lnTo>
                  <a:pt x="335823" y="103024"/>
                </a:lnTo>
                <a:lnTo>
                  <a:pt x="331779" y="130022"/>
                </a:lnTo>
                <a:lnTo>
                  <a:pt x="315179" y="170359"/>
                </a:lnTo>
                <a:lnTo>
                  <a:pt x="288553" y="203887"/>
                </a:lnTo>
                <a:lnTo>
                  <a:pt x="234523" y="250296"/>
                </a:lnTo>
                <a:lnTo>
                  <a:pt x="184899" y="272363"/>
                </a:lnTo>
                <a:lnTo>
                  <a:pt x="180372" y="272592"/>
                </a:lnTo>
                <a:lnTo>
                  <a:pt x="179694" y="270404"/>
                </a:lnTo>
                <a:lnTo>
                  <a:pt x="181581" y="266606"/>
                </a:lnTo>
                <a:lnTo>
                  <a:pt x="196157" y="259267"/>
                </a:lnTo>
                <a:lnTo>
                  <a:pt x="230671" y="251677"/>
                </a:lnTo>
                <a:lnTo>
                  <a:pt x="289844" y="254703"/>
                </a:lnTo>
                <a:lnTo>
                  <a:pt x="343386" y="267735"/>
                </a:lnTo>
                <a:lnTo>
                  <a:pt x="391017" y="286292"/>
                </a:lnTo>
                <a:lnTo>
                  <a:pt x="450156" y="320292"/>
                </a:lnTo>
                <a:lnTo>
                  <a:pt x="485407" y="349884"/>
                </a:lnTo>
                <a:lnTo>
                  <a:pt x="502118" y="376793"/>
                </a:lnTo>
                <a:lnTo>
                  <a:pt x="514478" y="418171"/>
                </a:lnTo>
                <a:lnTo>
                  <a:pt x="514371" y="467476"/>
                </a:lnTo>
                <a:lnTo>
                  <a:pt x="506930" y="519130"/>
                </a:lnTo>
                <a:lnTo>
                  <a:pt x="497514" y="544635"/>
                </a:lnTo>
                <a:lnTo>
                  <a:pt x="466816" y="585662"/>
                </a:lnTo>
                <a:lnTo>
                  <a:pt x="444200" y="600331"/>
                </a:lnTo>
                <a:lnTo>
                  <a:pt x="417382" y="609580"/>
                </a:lnTo>
                <a:lnTo>
                  <a:pt x="369398" y="613617"/>
                </a:lnTo>
                <a:lnTo>
                  <a:pt x="320476" y="606755"/>
                </a:lnTo>
                <a:lnTo>
                  <a:pt x="265079" y="584067"/>
                </a:lnTo>
                <a:lnTo>
                  <a:pt x="209683" y="557056"/>
                </a:lnTo>
                <a:lnTo>
                  <a:pt x="155227" y="528428"/>
                </a:lnTo>
                <a:lnTo>
                  <a:pt x="143242" y="52222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>
            <a:off x="488620" y="4760433"/>
            <a:ext cx="1364762" cy="272357"/>
            <a:chOff x="488620" y="4760433"/>
            <a:chExt cx="1364762" cy="272357"/>
          </a:xfrm>
        </p:grpSpPr>
        <p:sp>
          <p:nvSpPr>
            <p:cNvPr id="32" name="Freeform 31"/>
            <p:cNvSpPr/>
            <p:nvPr/>
          </p:nvSpPr>
          <p:spPr>
            <a:xfrm>
              <a:off x="488620" y="4760433"/>
              <a:ext cx="122033" cy="272357"/>
            </a:xfrm>
            <a:custGeom>
              <a:avLst/>
              <a:gdLst/>
              <a:ahLst/>
              <a:cxnLst/>
              <a:rect l="0" t="0" r="0" b="0"/>
              <a:pathLst>
                <a:path w="122033" h="272357">
                  <a:moveTo>
                    <a:pt x="122032" y="51090"/>
                  </a:moveTo>
                  <a:lnTo>
                    <a:pt x="79371" y="111963"/>
                  </a:lnTo>
                  <a:lnTo>
                    <a:pt x="45921" y="157459"/>
                  </a:lnTo>
                  <a:lnTo>
                    <a:pt x="24373" y="209160"/>
                  </a:lnTo>
                  <a:lnTo>
                    <a:pt x="23256" y="230138"/>
                  </a:lnTo>
                  <a:lnTo>
                    <a:pt x="27829" y="249990"/>
                  </a:lnTo>
                  <a:lnTo>
                    <a:pt x="37660" y="266612"/>
                  </a:lnTo>
                  <a:lnTo>
                    <a:pt x="44727" y="270810"/>
                  </a:lnTo>
                  <a:lnTo>
                    <a:pt x="61938" y="272356"/>
                  </a:lnTo>
                  <a:lnTo>
                    <a:pt x="78166" y="266024"/>
                  </a:lnTo>
                  <a:lnTo>
                    <a:pt x="93178" y="254241"/>
                  </a:lnTo>
                  <a:lnTo>
                    <a:pt x="107648" y="237305"/>
                  </a:lnTo>
                  <a:lnTo>
                    <a:pt x="115639" y="214961"/>
                  </a:lnTo>
                  <a:lnTo>
                    <a:pt x="117770" y="202452"/>
                  </a:lnTo>
                  <a:lnTo>
                    <a:pt x="113899" y="179193"/>
                  </a:lnTo>
                  <a:lnTo>
                    <a:pt x="98566" y="149488"/>
                  </a:lnTo>
                  <a:lnTo>
                    <a:pt x="76085" y="125868"/>
                  </a:lnTo>
                  <a:lnTo>
                    <a:pt x="19530" y="82770"/>
                  </a:lnTo>
                  <a:lnTo>
                    <a:pt x="11584" y="75720"/>
                  </a:lnTo>
                  <a:lnTo>
                    <a:pt x="2754" y="55407"/>
                  </a:lnTo>
                  <a:lnTo>
                    <a:pt x="0" y="31952"/>
                  </a:lnTo>
                  <a:lnTo>
                    <a:pt x="2675" y="9829"/>
                  </a:lnTo>
                  <a:lnTo>
                    <a:pt x="7366" y="3695"/>
                  </a:lnTo>
                  <a:lnTo>
                    <a:pt x="14003" y="776"/>
                  </a:lnTo>
                  <a:lnTo>
                    <a:pt x="21936" y="0"/>
                  </a:lnTo>
                  <a:lnTo>
                    <a:pt x="36991" y="5376"/>
                  </a:lnTo>
                  <a:lnTo>
                    <a:pt x="79918" y="405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47523" y="4874694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3119" y="42691"/>
                  </a:lnTo>
                  <a:lnTo>
                    <a:pt x="18211" y="104310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5409" y="4937865"/>
              <a:ext cx="115814" cy="52643"/>
            </a:xfrm>
            <a:custGeom>
              <a:avLst/>
              <a:gdLst/>
              <a:ahLst/>
              <a:cxnLst/>
              <a:rect l="0" t="0" r="0" b="0"/>
              <a:pathLst>
                <a:path w="115814" h="52643">
                  <a:moveTo>
                    <a:pt x="115813" y="0"/>
                  </a:moveTo>
                  <a:lnTo>
                    <a:pt x="61938" y="2519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76683" y="4821292"/>
              <a:ext cx="112996" cy="200802"/>
            </a:xfrm>
            <a:custGeom>
              <a:avLst/>
              <a:gdLst/>
              <a:ahLst/>
              <a:cxnLst/>
              <a:rect l="0" t="0" r="0" b="0"/>
              <a:pathLst>
                <a:path w="112996" h="200802">
                  <a:moveTo>
                    <a:pt x="112995" y="63931"/>
                  </a:moveTo>
                  <a:lnTo>
                    <a:pt x="103420" y="39884"/>
                  </a:lnTo>
                  <a:lnTo>
                    <a:pt x="73592" y="4337"/>
                  </a:lnTo>
                  <a:lnTo>
                    <a:pt x="65669" y="805"/>
                  </a:lnTo>
                  <a:lnTo>
                    <a:pt x="47508" y="0"/>
                  </a:lnTo>
                  <a:lnTo>
                    <a:pt x="30857" y="6661"/>
                  </a:lnTo>
                  <a:lnTo>
                    <a:pt x="23142" y="11713"/>
                  </a:lnTo>
                  <a:lnTo>
                    <a:pt x="11449" y="26685"/>
                  </a:lnTo>
                  <a:lnTo>
                    <a:pt x="3523" y="46207"/>
                  </a:lnTo>
                  <a:lnTo>
                    <a:pt x="0" y="70481"/>
                  </a:lnTo>
                  <a:lnTo>
                    <a:pt x="4673" y="90629"/>
                  </a:lnTo>
                  <a:lnTo>
                    <a:pt x="9195" y="99277"/>
                  </a:lnTo>
                  <a:lnTo>
                    <a:pt x="23578" y="112005"/>
                  </a:lnTo>
                  <a:lnTo>
                    <a:pt x="32327" y="117037"/>
                  </a:lnTo>
                  <a:lnTo>
                    <a:pt x="40499" y="118053"/>
                  </a:lnTo>
                  <a:lnTo>
                    <a:pt x="55818" y="112941"/>
                  </a:lnTo>
                  <a:lnTo>
                    <a:pt x="77597" y="96909"/>
                  </a:lnTo>
                  <a:lnTo>
                    <a:pt x="83547" y="97615"/>
                  </a:lnTo>
                  <a:lnTo>
                    <a:pt x="88684" y="102764"/>
                  </a:lnTo>
                  <a:lnTo>
                    <a:pt x="96341" y="120964"/>
                  </a:lnTo>
                  <a:lnTo>
                    <a:pt x="99482" y="156349"/>
                  </a:lnTo>
                  <a:lnTo>
                    <a:pt x="91938" y="2008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147606" y="4874694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3119" y="48931"/>
                  </a:lnTo>
                  <a:lnTo>
                    <a:pt x="8333" y="90537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116020" y="4953333"/>
              <a:ext cx="84229" cy="16118"/>
            </a:xfrm>
            <a:custGeom>
              <a:avLst/>
              <a:gdLst/>
              <a:ahLst/>
              <a:cxnLst/>
              <a:rect l="0" t="0" r="0" b="0"/>
              <a:pathLst>
                <a:path w="84229" h="16118">
                  <a:moveTo>
                    <a:pt x="84228" y="5589"/>
                  </a:moveTo>
                  <a:lnTo>
                    <a:pt x="67461" y="0"/>
                  </a:lnTo>
                  <a:lnTo>
                    <a:pt x="49870" y="3495"/>
                  </a:lnTo>
                  <a:lnTo>
                    <a:pt x="23355" y="12377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305533" y="4790466"/>
              <a:ext cx="31587" cy="242156"/>
            </a:xfrm>
            <a:custGeom>
              <a:avLst/>
              <a:gdLst/>
              <a:ahLst/>
              <a:cxnLst/>
              <a:rect l="0" t="0" r="0" b="0"/>
              <a:pathLst>
                <a:path w="31587" h="242156">
                  <a:moveTo>
                    <a:pt x="0" y="0"/>
                  </a:moveTo>
                  <a:lnTo>
                    <a:pt x="0" y="58617"/>
                  </a:lnTo>
                  <a:lnTo>
                    <a:pt x="1170" y="112791"/>
                  </a:lnTo>
                  <a:lnTo>
                    <a:pt x="8333" y="168552"/>
                  </a:lnTo>
                  <a:lnTo>
                    <a:pt x="15684" y="219038"/>
                  </a:lnTo>
                  <a:lnTo>
                    <a:pt x="21789" y="231881"/>
                  </a:lnTo>
                  <a:lnTo>
                    <a:pt x="31586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442404" y="4874694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10529"/>
                  </a:moveTo>
                  <a:lnTo>
                    <a:pt x="28812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463461" y="4948394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621388" y="4800994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0" y="58617"/>
                  </a:lnTo>
                  <a:lnTo>
                    <a:pt x="11453" y="121453"/>
                  </a:lnTo>
                  <a:lnTo>
                    <a:pt x="19160" y="181529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733241" y="4779758"/>
              <a:ext cx="120141" cy="248096"/>
            </a:xfrm>
            <a:custGeom>
              <a:avLst/>
              <a:gdLst/>
              <a:ahLst/>
              <a:cxnLst/>
              <a:rect l="0" t="0" r="0" b="0"/>
              <a:pathLst>
                <a:path w="120141" h="248096">
                  <a:moveTo>
                    <a:pt x="98717" y="84407"/>
                  </a:moveTo>
                  <a:lnTo>
                    <a:pt x="83076" y="102388"/>
                  </a:lnTo>
                  <a:lnTo>
                    <a:pt x="60280" y="158761"/>
                  </a:lnTo>
                  <a:lnTo>
                    <a:pt x="51973" y="189886"/>
                  </a:lnTo>
                  <a:lnTo>
                    <a:pt x="53766" y="210835"/>
                  </a:lnTo>
                  <a:lnTo>
                    <a:pt x="61581" y="228725"/>
                  </a:lnTo>
                  <a:lnTo>
                    <a:pt x="66941" y="236771"/>
                  </a:lnTo>
                  <a:lnTo>
                    <a:pt x="75193" y="242135"/>
                  </a:lnTo>
                  <a:lnTo>
                    <a:pt x="96841" y="248095"/>
                  </a:lnTo>
                  <a:lnTo>
                    <a:pt x="105655" y="246175"/>
                  </a:lnTo>
                  <a:lnTo>
                    <a:pt x="112701" y="241386"/>
                  </a:lnTo>
                  <a:lnTo>
                    <a:pt x="118568" y="234683"/>
                  </a:lnTo>
                  <a:lnTo>
                    <a:pt x="120140" y="226705"/>
                  </a:lnTo>
                  <a:lnTo>
                    <a:pt x="115647" y="208482"/>
                  </a:lnTo>
                  <a:lnTo>
                    <a:pt x="93699" y="176593"/>
                  </a:lnTo>
                  <a:lnTo>
                    <a:pt x="37653" y="126576"/>
                  </a:lnTo>
                  <a:lnTo>
                    <a:pt x="23614" y="111338"/>
                  </a:lnTo>
                  <a:lnTo>
                    <a:pt x="1191" y="62738"/>
                  </a:lnTo>
                  <a:lnTo>
                    <a:pt x="0" y="42021"/>
                  </a:lnTo>
                  <a:lnTo>
                    <a:pt x="4540" y="22285"/>
                  </a:lnTo>
                  <a:lnTo>
                    <a:pt x="14357" y="5715"/>
                  </a:lnTo>
                  <a:lnTo>
                    <a:pt x="22590" y="1530"/>
                  </a:lnTo>
                  <a:lnTo>
                    <a:pt x="44216" y="0"/>
                  </a:lnTo>
                  <a:lnTo>
                    <a:pt x="54194" y="3569"/>
                  </a:lnTo>
                  <a:lnTo>
                    <a:pt x="71520" y="16894"/>
                  </a:lnTo>
                  <a:lnTo>
                    <a:pt x="88839" y="44126"/>
                  </a:lnTo>
                  <a:lnTo>
                    <a:pt x="98717" y="738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Freeform 43"/>
          <p:cNvSpPr/>
          <p:nvPr/>
        </p:nvSpPr>
        <p:spPr>
          <a:xfrm>
            <a:off x="2263626" y="3842901"/>
            <a:ext cx="288450" cy="481600"/>
          </a:xfrm>
          <a:custGeom>
            <a:avLst/>
            <a:gdLst/>
            <a:ahLst/>
            <a:cxnLst/>
            <a:rect l="0" t="0" r="0" b="0"/>
            <a:pathLst>
              <a:path w="288450" h="481600">
                <a:moveTo>
                  <a:pt x="115814" y="0"/>
                </a:moveTo>
                <a:lnTo>
                  <a:pt x="56221" y="49498"/>
                </a:lnTo>
                <a:lnTo>
                  <a:pt x="52689" y="50547"/>
                </a:lnTo>
                <a:lnTo>
                  <a:pt x="51504" y="47736"/>
                </a:lnTo>
                <a:lnTo>
                  <a:pt x="51884" y="42352"/>
                </a:lnTo>
                <a:lnTo>
                  <a:pt x="61664" y="30132"/>
                </a:lnTo>
                <a:lnTo>
                  <a:pt x="77709" y="18071"/>
                </a:lnTo>
                <a:lnTo>
                  <a:pt x="96539" y="8812"/>
                </a:lnTo>
                <a:lnTo>
                  <a:pt x="119726" y="7036"/>
                </a:lnTo>
                <a:lnTo>
                  <a:pt x="145628" y="11316"/>
                </a:lnTo>
                <a:lnTo>
                  <a:pt x="172739" y="21017"/>
                </a:lnTo>
                <a:lnTo>
                  <a:pt x="194146" y="36247"/>
                </a:lnTo>
                <a:lnTo>
                  <a:pt x="210290" y="54714"/>
                </a:lnTo>
                <a:lnTo>
                  <a:pt x="221364" y="74620"/>
                </a:lnTo>
                <a:lnTo>
                  <a:pt x="223946" y="95166"/>
                </a:lnTo>
                <a:lnTo>
                  <a:pt x="216072" y="136951"/>
                </a:lnTo>
                <a:lnTo>
                  <a:pt x="201022" y="162891"/>
                </a:lnTo>
                <a:lnTo>
                  <a:pt x="181745" y="185395"/>
                </a:lnTo>
                <a:lnTo>
                  <a:pt x="155626" y="201291"/>
                </a:lnTo>
                <a:lnTo>
                  <a:pt x="125660" y="213410"/>
                </a:lnTo>
                <a:lnTo>
                  <a:pt x="121209" y="213633"/>
                </a:lnTo>
                <a:lnTo>
                  <a:pt x="120580" y="211442"/>
                </a:lnTo>
                <a:lnTo>
                  <a:pt x="122501" y="207642"/>
                </a:lnTo>
                <a:lnTo>
                  <a:pt x="137113" y="203420"/>
                </a:lnTo>
                <a:lnTo>
                  <a:pt x="171648" y="204162"/>
                </a:lnTo>
                <a:lnTo>
                  <a:pt x="196781" y="210062"/>
                </a:lnTo>
                <a:lnTo>
                  <a:pt x="229491" y="226537"/>
                </a:lnTo>
                <a:lnTo>
                  <a:pt x="246666" y="239504"/>
                </a:lnTo>
                <a:lnTo>
                  <a:pt x="263899" y="265547"/>
                </a:lnTo>
                <a:lnTo>
                  <a:pt x="287532" y="326589"/>
                </a:lnTo>
                <a:lnTo>
                  <a:pt x="288449" y="347532"/>
                </a:lnTo>
                <a:lnTo>
                  <a:pt x="279506" y="389573"/>
                </a:lnTo>
                <a:lnTo>
                  <a:pt x="266945" y="407500"/>
                </a:lnTo>
                <a:lnTo>
                  <a:pt x="208709" y="459563"/>
                </a:lnTo>
                <a:lnTo>
                  <a:pt x="172844" y="475159"/>
                </a:lnTo>
                <a:lnTo>
                  <a:pt x="132582" y="481599"/>
                </a:lnTo>
                <a:lnTo>
                  <a:pt x="108059" y="476867"/>
                </a:lnTo>
                <a:lnTo>
                  <a:pt x="77641" y="461048"/>
                </a:lnTo>
                <a:lnTo>
                  <a:pt x="18872" y="408186"/>
                </a:lnTo>
                <a:lnTo>
                  <a:pt x="0" y="3895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2716352" y="4253513"/>
            <a:ext cx="45642" cy="157928"/>
          </a:xfrm>
          <a:custGeom>
            <a:avLst/>
            <a:gdLst/>
            <a:ahLst/>
            <a:cxnLst/>
            <a:rect l="0" t="0" r="0" b="0"/>
            <a:pathLst>
              <a:path w="45642" h="157928">
                <a:moveTo>
                  <a:pt x="0" y="0"/>
                </a:moveTo>
                <a:lnTo>
                  <a:pt x="29308" y="34897"/>
                </a:lnTo>
                <a:lnTo>
                  <a:pt x="43909" y="69741"/>
                </a:lnTo>
                <a:lnTo>
                  <a:pt x="45641" y="92997"/>
                </a:lnTo>
                <a:lnTo>
                  <a:pt x="37221" y="136523"/>
                </a:lnTo>
                <a:lnTo>
                  <a:pt x="30971" y="148414"/>
                </a:lnTo>
                <a:lnTo>
                  <a:pt x="21057" y="1579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/>
          <p:cNvGrpSpPr/>
          <p:nvPr/>
        </p:nvGrpSpPr>
        <p:grpSpPr>
          <a:xfrm>
            <a:off x="2937450" y="3754110"/>
            <a:ext cx="273742" cy="467818"/>
            <a:chOff x="2937450" y="3754110"/>
            <a:chExt cx="273742" cy="467818"/>
          </a:xfrm>
        </p:grpSpPr>
        <p:sp>
          <p:nvSpPr>
            <p:cNvPr id="46" name="Freeform 45"/>
            <p:cNvSpPr/>
            <p:nvPr/>
          </p:nvSpPr>
          <p:spPr>
            <a:xfrm>
              <a:off x="3032207" y="3758673"/>
              <a:ext cx="157928" cy="136872"/>
            </a:xfrm>
            <a:custGeom>
              <a:avLst/>
              <a:gdLst/>
              <a:ahLst/>
              <a:cxnLst/>
              <a:rect l="0" t="0" r="0" b="0"/>
              <a:pathLst>
                <a:path w="157928" h="136872">
                  <a:moveTo>
                    <a:pt x="157927" y="136871"/>
                  </a:moveTo>
                  <a:lnTo>
                    <a:pt x="139969" y="82996"/>
                  </a:lnTo>
                  <a:lnTo>
                    <a:pt x="128560" y="53447"/>
                  </a:lnTo>
                  <a:lnTo>
                    <a:pt x="117189" y="37013"/>
                  </a:lnTo>
                  <a:lnTo>
                    <a:pt x="101217" y="25029"/>
                  </a:lnTo>
                  <a:lnTo>
                    <a:pt x="56778" y="78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939646" y="3811316"/>
              <a:ext cx="208375" cy="191830"/>
            </a:xfrm>
            <a:custGeom>
              <a:avLst/>
              <a:gdLst/>
              <a:ahLst/>
              <a:cxnLst/>
              <a:rect l="0" t="0" r="0" b="0"/>
              <a:pathLst>
                <a:path w="208375" h="191830">
                  <a:moveTo>
                    <a:pt x="8333" y="0"/>
                  </a:moveTo>
                  <a:lnTo>
                    <a:pt x="0" y="37478"/>
                  </a:lnTo>
                  <a:lnTo>
                    <a:pt x="3827" y="94490"/>
                  </a:lnTo>
                  <a:lnTo>
                    <a:pt x="24254" y="145266"/>
                  </a:lnTo>
                  <a:lnTo>
                    <a:pt x="37246" y="167508"/>
                  </a:lnTo>
                  <a:lnTo>
                    <a:pt x="53939" y="182852"/>
                  </a:lnTo>
                  <a:lnTo>
                    <a:pt x="63303" y="188582"/>
                  </a:lnTo>
                  <a:lnTo>
                    <a:pt x="89306" y="191829"/>
                  </a:lnTo>
                  <a:lnTo>
                    <a:pt x="118021" y="188202"/>
                  </a:lnTo>
                  <a:lnTo>
                    <a:pt x="152747" y="173007"/>
                  </a:lnTo>
                  <a:lnTo>
                    <a:pt x="193481" y="140055"/>
                  </a:lnTo>
                  <a:lnTo>
                    <a:pt x="201755" y="129317"/>
                  </a:lnTo>
                  <a:lnTo>
                    <a:pt x="208374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179606" y="3842901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31585" y="0"/>
                  </a:moveTo>
                  <a:lnTo>
                    <a:pt x="22520" y="58617"/>
                  </a:lnTo>
                  <a:lnTo>
                    <a:pt x="21346" y="112791"/>
                  </a:lnTo>
                  <a:lnTo>
                    <a:pt x="17994" y="165433"/>
                  </a:lnTo>
                  <a:lnTo>
                    <a:pt x="12003" y="221152"/>
                  </a:lnTo>
                  <a:lnTo>
                    <a:pt x="9650" y="278908"/>
                  </a:lnTo>
                  <a:lnTo>
                    <a:pt x="1502" y="341795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937450" y="3754110"/>
              <a:ext cx="157929" cy="67735"/>
            </a:xfrm>
            <a:custGeom>
              <a:avLst/>
              <a:gdLst/>
              <a:ahLst/>
              <a:cxnLst/>
              <a:rect l="0" t="0" r="0" b="0"/>
              <a:pathLst>
                <a:path w="157929" h="67735">
                  <a:moveTo>
                    <a:pt x="157928" y="15092"/>
                  </a:moveTo>
                  <a:lnTo>
                    <a:pt x="113965" y="437"/>
                  </a:lnTo>
                  <a:lnTo>
                    <a:pt x="93935" y="0"/>
                  </a:lnTo>
                  <a:lnTo>
                    <a:pt x="73335" y="4875"/>
                  </a:lnTo>
                  <a:lnTo>
                    <a:pt x="52481" y="14840"/>
                  </a:lnTo>
                  <a:lnTo>
                    <a:pt x="0" y="677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3084849" y="105284"/>
            <a:ext cx="4527838" cy="873867"/>
            <a:chOff x="3084849" y="105284"/>
            <a:chExt cx="4527838" cy="873867"/>
          </a:xfrm>
        </p:grpSpPr>
        <p:sp>
          <p:nvSpPr>
            <p:cNvPr id="2" name="Freeform 1"/>
            <p:cNvSpPr/>
            <p:nvPr/>
          </p:nvSpPr>
          <p:spPr>
            <a:xfrm>
              <a:off x="3180040" y="105284"/>
              <a:ext cx="336479" cy="769884"/>
            </a:xfrm>
            <a:custGeom>
              <a:avLst/>
              <a:gdLst/>
              <a:ahLst/>
              <a:cxnLst/>
              <a:rect l="0" t="0" r="0" b="0"/>
              <a:pathLst>
                <a:path w="336479" h="769884">
                  <a:moveTo>
                    <a:pt x="10094" y="0"/>
                  </a:moveTo>
                  <a:lnTo>
                    <a:pt x="1761" y="48931"/>
                  </a:lnTo>
                  <a:lnTo>
                    <a:pt x="216" y="103016"/>
                  </a:lnTo>
                  <a:lnTo>
                    <a:pt x="2878" y="161545"/>
                  </a:lnTo>
                  <a:lnTo>
                    <a:pt x="7956" y="211642"/>
                  </a:lnTo>
                  <a:lnTo>
                    <a:pt x="9461" y="260411"/>
                  </a:lnTo>
                  <a:lnTo>
                    <a:pt x="9907" y="307616"/>
                  </a:lnTo>
                  <a:lnTo>
                    <a:pt x="10039" y="358648"/>
                  </a:lnTo>
                  <a:lnTo>
                    <a:pt x="10078" y="407693"/>
                  </a:lnTo>
                  <a:lnTo>
                    <a:pt x="10090" y="454981"/>
                  </a:lnTo>
                  <a:lnTo>
                    <a:pt x="10094" y="517772"/>
                  </a:lnTo>
                  <a:lnTo>
                    <a:pt x="10094" y="575235"/>
                  </a:lnTo>
                  <a:lnTo>
                    <a:pt x="6975" y="637886"/>
                  </a:lnTo>
                  <a:lnTo>
                    <a:pt x="1761" y="693591"/>
                  </a:lnTo>
                  <a:lnTo>
                    <a:pt x="216" y="744022"/>
                  </a:lnTo>
                  <a:lnTo>
                    <a:pt x="0" y="759227"/>
                  </a:lnTo>
                  <a:lnTo>
                    <a:pt x="2195" y="767024"/>
                  </a:lnTo>
                  <a:lnTo>
                    <a:pt x="5998" y="769883"/>
                  </a:lnTo>
                  <a:lnTo>
                    <a:pt x="10873" y="769449"/>
                  </a:lnTo>
                  <a:lnTo>
                    <a:pt x="68270" y="745790"/>
                  </a:lnTo>
                  <a:lnTo>
                    <a:pt x="120138" y="729073"/>
                  </a:lnTo>
                  <a:lnTo>
                    <a:pt x="179961" y="719830"/>
                  </a:lnTo>
                  <a:lnTo>
                    <a:pt x="235900" y="717091"/>
                  </a:lnTo>
                  <a:lnTo>
                    <a:pt x="296724" y="716166"/>
                  </a:lnTo>
                  <a:lnTo>
                    <a:pt x="336478" y="71593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590217" y="579067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50433"/>
                  </a:lnTo>
                  <a:lnTo>
                    <a:pt x="1170" y="104240"/>
                  </a:lnTo>
                  <a:lnTo>
                    <a:pt x="8333" y="158761"/>
                  </a:lnTo>
                  <a:lnTo>
                    <a:pt x="15684" y="214244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579689" y="41061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715916" y="516763"/>
              <a:ext cx="274089" cy="291466"/>
            </a:xfrm>
            <a:custGeom>
              <a:avLst/>
              <a:gdLst/>
              <a:ahLst/>
              <a:cxnLst/>
              <a:rect l="0" t="0" r="0" b="0"/>
              <a:pathLst>
                <a:path w="274089" h="291466">
                  <a:moveTo>
                    <a:pt x="169099" y="20190"/>
                  </a:moveTo>
                  <a:lnTo>
                    <a:pt x="157921" y="9011"/>
                  </a:lnTo>
                  <a:lnTo>
                    <a:pt x="139955" y="3523"/>
                  </a:lnTo>
                  <a:lnTo>
                    <a:pt x="90293" y="0"/>
                  </a:lnTo>
                  <a:lnTo>
                    <a:pt x="66224" y="5757"/>
                  </a:lnTo>
                  <a:lnTo>
                    <a:pt x="22176" y="22928"/>
                  </a:lnTo>
                  <a:lnTo>
                    <a:pt x="7094" y="36615"/>
                  </a:lnTo>
                  <a:lnTo>
                    <a:pt x="1434" y="45178"/>
                  </a:lnTo>
                  <a:lnTo>
                    <a:pt x="0" y="54396"/>
                  </a:lnTo>
                  <a:lnTo>
                    <a:pt x="4647" y="73997"/>
                  </a:lnTo>
                  <a:lnTo>
                    <a:pt x="20417" y="99174"/>
                  </a:lnTo>
                  <a:lnTo>
                    <a:pt x="36338" y="111056"/>
                  </a:lnTo>
                  <a:lnTo>
                    <a:pt x="80744" y="128216"/>
                  </a:lnTo>
                  <a:lnTo>
                    <a:pt x="140641" y="135635"/>
                  </a:lnTo>
                  <a:lnTo>
                    <a:pt x="199710" y="150455"/>
                  </a:lnTo>
                  <a:lnTo>
                    <a:pt x="248672" y="172566"/>
                  </a:lnTo>
                  <a:lnTo>
                    <a:pt x="267246" y="185789"/>
                  </a:lnTo>
                  <a:lnTo>
                    <a:pt x="271965" y="194930"/>
                  </a:lnTo>
                  <a:lnTo>
                    <a:pt x="274088" y="217565"/>
                  </a:lnTo>
                  <a:lnTo>
                    <a:pt x="268707" y="251027"/>
                  </a:lnTo>
                  <a:lnTo>
                    <a:pt x="263581" y="259479"/>
                  </a:lnTo>
                  <a:lnTo>
                    <a:pt x="248526" y="271990"/>
                  </a:lnTo>
                  <a:lnTo>
                    <a:pt x="220319" y="285610"/>
                  </a:lnTo>
                  <a:lnTo>
                    <a:pt x="178556" y="291465"/>
                  </a:lnTo>
                  <a:lnTo>
                    <a:pt x="129137" y="287611"/>
                  </a:lnTo>
                  <a:lnTo>
                    <a:pt x="71723" y="275623"/>
                  </a:lnTo>
                  <a:lnTo>
                    <a:pt x="53286" y="27287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074721" y="210569"/>
              <a:ext cx="20865" cy="589597"/>
            </a:xfrm>
            <a:custGeom>
              <a:avLst/>
              <a:gdLst/>
              <a:ahLst/>
              <a:cxnLst/>
              <a:rect l="0" t="0" r="0" b="0"/>
              <a:pathLst>
                <a:path w="20865" h="589597">
                  <a:moveTo>
                    <a:pt x="10336" y="0"/>
                  </a:moveTo>
                  <a:lnTo>
                    <a:pt x="2003" y="52051"/>
                  </a:lnTo>
                  <a:lnTo>
                    <a:pt x="458" y="111349"/>
                  </a:lnTo>
                  <a:lnTo>
                    <a:pt x="0" y="171423"/>
                  </a:lnTo>
                  <a:lnTo>
                    <a:pt x="5434" y="228054"/>
                  </a:lnTo>
                  <a:lnTo>
                    <a:pt x="9368" y="288677"/>
                  </a:lnTo>
                  <a:lnTo>
                    <a:pt x="10049" y="336138"/>
                  </a:lnTo>
                  <a:lnTo>
                    <a:pt x="10208" y="377902"/>
                  </a:lnTo>
                  <a:lnTo>
                    <a:pt x="10279" y="423760"/>
                  </a:lnTo>
                  <a:lnTo>
                    <a:pt x="13439" y="483138"/>
                  </a:lnTo>
                  <a:lnTo>
                    <a:pt x="19398" y="540232"/>
                  </a:lnTo>
                  <a:lnTo>
                    <a:pt x="20864" y="5895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853430" y="400082"/>
              <a:ext cx="389555" cy="73701"/>
            </a:xfrm>
            <a:custGeom>
              <a:avLst/>
              <a:gdLst/>
              <a:ahLst/>
              <a:cxnLst/>
              <a:rect l="0" t="0" r="0" b="0"/>
              <a:pathLst>
                <a:path w="389555" h="73701">
                  <a:moveTo>
                    <a:pt x="389554" y="0"/>
                  </a:moveTo>
                  <a:lnTo>
                    <a:pt x="347527" y="2340"/>
                  </a:lnTo>
                  <a:lnTo>
                    <a:pt x="289139" y="19786"/>
                  </a:lnTo>
                  <a:lnTo>
                    <a:pt x="228759" y="38438"/>
                  </a:lnTo>
                  <a:lnTo>
                    <a:pt x="178525" y="49084"/>
                  </a:lnTo>
                  <a:lnTo>
                    <a:pt x="122092" y="60042"/>
                  </a:lnTo>
                  <a:lnTo>
                    <a:pt x="72440" y="65364"/>
                  </a:lnTo>
                  <a:lnTo>
                    <a:pt x="30042" y="71230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38795" y="505250"/>
              <a:ext cx="335900" cy="326502"/>
            </a:xfrm>
            <a:custGeom>
              <a:avLst/>
              <a:gdLst/>
              <a:ahLst/>
              <a:cxnLst/>
              <a:rect l="0" t="0" r="0" b="0"/>
              <a:pathLst>
                <a:path w="335900" h="326502">
                  <a:moveTo>
                    <a:pt x="220085" y="168573"/>
                  </a:moveTo>
                  <a:lnTo>
                    <a:pt x="208633" y="114429"/>
                  </a:lnTo>
                  <a:lnTo>
                    <a:pt x="195336" y="65071"/>
                  </a:lnTo>
                  <a:lnTo>
                    <a:pt x="173758" y="32231"/>
                  </a:lnTo>
                  <a:lnTo>
                    <a:pt x="145138" y="5863"/>
                  </a:lnTo>
                  <a:lnTo>
                    <a:pt x="135025" y="1608"/>
                  </a:lnTo>
                  <a:lnTo>
                    <a:pt x="114431" y="0"/>
                  </a:lnTo>
                  <a:lnTo>
                    <a:pt x="83105" y="11261"/>
                  </a:lnTo>
                  <a:lnTo>
                    <a:pt x="57186" y="35005"/>
                  </a:lnTo>
                  <a:lnTo>
                    <a:pt x="28637" y="75639"/>
                  </a:lnTo>
                  <a:lnTo>
                    <a:pt x="10520" y="130632"/>
                  </a:lnTo>
                  <a:lnTo>
                    <a:pt x="2404" y="180338"/>
                  </a:lnTo>
                  <a:lnTo>
                    <a:pt x="0" y="228991"/>
                  </a:lnTo>
                  <a:lnTo>
                    <a:pt x="4776" y="281763"/>
                  </a:lnTo>
                  <a:lnTo>
                    <a:pt x="16768" y="301158"/>
                  </a:lnTo>
                  <a:lnTo>
                    <a:pt x="24879" y="309606"/>
                  </a:lnTo>
                  <a:lnTo>
                    <a:pt x="36135" y="314068"/>
                  </a:lnTo>
                  <a:lnTo>
                    <a:pt x="64241" y="315906"/>
                  </a:lnTo>
                  <a:lnTo>
                    <a:pt x="89990" y="306584"/>
                  </a:lnTo>
                  <a:lnTo>
                    <a:pt x="111962" y="290743"/>
                  </a:lnTo>
                  <a:lnTo>
                    <a:pt x="152569" y="241723"/>
                  </a:lnTo>
                  <a:lnTo>
                    <a:pt x="180792" y="179054"/>
                  </a:lnTo>
                  <a:lnTo>
                    <a:pt x="184531" y="175560"/>
                  </a:lnTo>
                  <a:lnTo>
                    <a:pt x="188194" y="176741"/>
                  </a:lnTo>
                  <a:lnTo>
                    <a:pt x="195383" y="187411"/>
                  </a:lnTo>
                  <a:lnTo>
                    <a:pt x="224970" y="250238"/>
                  </a:lnTo>
                  <a:lnTo>
                    <a:pt x="246229" y="282457"/>
                  </a:lnTo>
                  <a:lnTo>
                    <a:pt x="274235" y="306172"/>
                  </a:lnTo>
                  <a:lnTo>
                    <a:pt x="303590" y="319957"/>
                  </a:lnTo>
                  <a:lnTo>
                    <a:pt x="335899" y="32650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16808" y="305326"/>
              <a:ext cx="31587" cy="568540"/>
            </a:xfrm>
            <a:custGeom>
              <a:avLst/>
              <a:gdLst/>
              <a:ahLst/>
              <a:cxnLst/>
              <a:rect l="0" t="0" r="0" b="0"/>
              <a:pathLst>
                <a:path w="31587" h="568540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5589" y="167459"/>
                  </a:lnTo>
                  <a:lnTo>
                    <a:pt x="9065" y="220153"/>
                  </a:lnTo>
                  <a:lnTo>
                    <a:pt x="17475" y="283389"/>
                  </a:lnTo>
                  <a:lnTo>
                    <a:pt x="19996" y="344320"/>
                  </a:lnTo>
                  <a:lnTo>
                    <a:pt x="20743" y="395909"/>
                  </a:lnTo>
                  <a:lnTo>
                    <a:pt x="20964" y="453438"/>
                  </a:lnTo>
                  <a:lnTo>
                    <a:pt x="22199" y="505709"/>
                  </a:lnTo>
                  <a:lnTo>
                    <a:pt x="31586" y="5685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85392" y="294797"/>
              <a:ext cx="63044" cy="610654"/>
            </a:xfrm>
            <a:custGeom>
              <a:avLst/>
              <a:gdLst/>
              <a:ahLst/>
              <a:cxnLst/>
              <a:rect l="0" t="0" r="0" b="0"/>
              <a:pathLst>
                <a:path w="63044" h="610654">
                  <a:moveTo>
                    <a:pt x="10400" y="0"/>
                  </a:moveTo>
                  <a:lnTo>
                    <a:pt x="3165" y="27556"/>
                  </a:lnTo>
                  <a:lnTo>
                    <a:pt x="522" y="83779"/>
                  </a:lnTo>
                  <a:lnTo>
                    <a:pt x="0" y="140292"/>
                  </a:lnTo>
                  <a:lnTo>
                    <a:pt x="5499" y="188057"/>
                  </a:lnTo>
                  <a:lnTo>
                    <a:pt x="8948" y="239255"/>
                  </a:lnTo>
                  <a:lnTo>
                    <a:pt x="17349" y="300551"/>
                  </a:lnTo>
                  <a:lnTo>
                    <a:pt x="20222" y="357719"/>
                  </a:lnTo>
                  <a:lnTo>
                    <a:pt x="26378" y="414072"/>
                  </a:lnTo>
                  <a:lnTo>
                    <a:pt x="31624" y="469094"/>
                  </a:lnTo>
                  <a:lnTo>
                    <a:pt x="45980" y="525808"/>
                  </a:lnTo>
                  <a:lnTo>
                    <a:pt x="58459" y="580549"/>
                  </a:lnTo>
                  <a:lnTo>
                    <a:pt x="63043" y="6106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701741" y="273740"/>
              <a:ext cx="162633" cy="610654"/>
            </a:xfrm>
            <a:custGeom>
              <a:avLst/>
              <a:gdLst/>
              <a:ahLst/>
              <a:cxnLst/>
              <a:rect l="0" t="0" r="0" b="0"/>
              <a:pathLst>
                <a:path w="162633" h="610654">
                  <a:moveTo>
                    <a:pt x="131046" y="610653"/>
                  </a:moveTo>
                  <a:lnTo>
                    <a:pt x="119868" y="599475"/>
                  </a:lnTo>
                  <a:lnTo>
                    <a:pt x="103535" y="557926"/>
                  </a:lnTo>
                  <a:lnTo>
                    <a:pt x="85925" y="501539"/>
                  </a:lnTo>
                  <a:lnTo>
                    <a:pt x="70103" y="451591"/>
                  </a:lnTo>
                  <a:lnTo>
                    <a:pt x="58007" y="396628"/>
                  </a:lnTo>
                  <a:lnTo>
                    <a:pt x="47014" y="339008"/>
                  </a:lnTo>
                  <a:lnTo>
                    <a:pt x="39467" y="288010"/>
                  </a:lnTo>
                  <a:lnTo>
                    <a:pt x="31328" y="234446"/>
                  </a:lnTo>
                  <a:lnTo>
                    <a:pt x="21822" y="184109"/>
                  </a:lnTo>
                  <a:lnTo>
                    <a:pt x="8129" y="128265"/>
                  </a:lnTo>
                  <a:lnTo>
                    <a:pt x="0" y="87268"/>
                  </a:lnTo>
                  <a:lnTo>
                    <a:pt x="1834" y="59453"/>
                  </a:lnTo>
                  <a:lnTo>
                    <a:pt x="9668" y="37732"/>
                  </a:lnTo>
                  <a:lnTo>
                    <a:pt x="15032" y="28664"/>
                  </a:lnTo>
                  <a:lnTo>
                    <a:pt x="36590" y="15470"/>
                  </a:lnTo>
                  <a:lnTo>
                    <a:pt x="81612" y="4584"/>
                  </a:lnTo>
                  <a:lnTo>
                    <a:pt x="125758" y="1359"/>
                  </a:lnTo>
                  <a:lnTo>
                    <a:pt x="16263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643274" y="579067"/>
              <a:ext cx="231628" cy="26546"/>
            </a:xfrm>
            <a:custGeom>
              <a:avLst/>
              <a:gdLst/>
              <a:ahLst/>
              <a:cxnLst/>
              <a:rect l="0" t="0" r="0" b="0"/>
              <a:pathLst>
                <a:path w="231628" h="26546">
                  <a:moveTo>
                    <a:pt x="231627" y="0"/>
                  </a:moveTo>
                  <a:lnTo>
                    <a:pt x="198005" y="14471"/>
                  </a:lnTo>
                  <a:lnTo>
                    <a:pt x="146304" y="22876"/>
                  </a:lnTo>
                  <a:lnTo>
                    <a:pt x="120006" y="26545"/>
                  </a:lnTo>
                  <a:lnTo>
                    <a:pt x="58134" y="220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917743" y="636603"/>
              <a:ext cx="283543" cy="269467"/>
            </a:xfrm>
            <a:custGeom>
              <a:avLst/>
              <a:gdLst/>
              <a:ahLst/>
              <a:cxnLst/>
              <a:rect l="0" t="0" r="0" b="0"/>
              <a:pathLst>
                <a:path w="283543" h="269467">
                  <a:moveTo>
                    <a:pt x="188785" y="131977"/>
                  </a:moveTo>
                  <a:lnTo>
                    <a:pt x="183197" y="73360"/>
                  </a:lnTo>
                  <a:lnTo>
                    <a:pt x="168542" y="38570"/>
                  </a:lnTo>
                  <a:lnTo>
                    <a:pt x="143793" y="11624"/>
                  </a:lnTo>
                  <a:lnTo>
                    <a:pt x="121215" y="2448"/>
                  </a:lnTo>
                  <a:lnTo>
                    <a:pt x="108644" y="0"/>
                  </a:lnTo>
                  <a:lnTo>
                    <a:pt x="85317" y="3521"/>
                  </a:lnTo>
                  <a:lnTo>
                    <a:pt x="63250" y="14054"/>
                  </a:lnTo>
                  <a:lnTo>
                    <a:pt x="33437" y="39715"/>
                  </a:lnTo>
                  <a:lnTo>
                    <a:pt x="16154" y="70715"/>
                  </a:lnTo>
                  <a:lnTo>
                    <a:pt x="2954" y="122519"/>
                  </a:lnTo>
                  <a:lnTo>
                    <a:pt x="0" y="177812"/>
                  </a:lnTo>
                  <a:lnTo>
                    <a:pt x="5835" y="202651"/>
                  </a:lnTo>
                  <a:lnTo>
                    <a:pt x="28644" y="247193"/>
                  </a:lnTo>
                  <a:lnTo>
                    <a:pt x="45082" y="262343"/>
                  </a:lnTo>
                  <a:lnTo>
                    <a:pt x="54379" y="268020"/>
                  </a:lnTo>
                  <a:lnTo>
                    <a:pt x="65256" y="269466"/>
                  </a:lnTo>
                  <a:lnTo>
                    <a:pt x="89820" y="264833"/>
                  </a:lnTo>
                  <a:lnTo>
                    <a:pt x="110095" y="251855"/>
                  </a:lnTo>
                  <a:lnTo>
                    <a:pt x="125736" y="234389"/>
                  </a:lnTo>
                  <a:lnTo>
                    <a:pt x="153085" y="173839"/>
                  </a:lnTo>
                  <a:lnTo>
                    <a:pt x="160440" y="152922"/>
                  </a:lnTo>
                  <a:lnTo>
                    <a:pt x="164040" y="149450"/>
                  </a:lnTo>
                  <a:lnTo>
                    <a:pt x="167609" y="150644"/>
                  </a:lnTo>
                  <a:lnTo>
                    <a:pt x="174694" y="161330"/>
                  </a:lnTo>
                  <a:lnTo>
                    <a:pt x="191894" y="193667"/>
                  </a:lnTo>
                  <a:lnTo>
                    <a:pt x="234292" y="237132"/>
                  </a:lnTo>
                  <a:lnTo>
                    <a:pt x="252295" y="248902"/>
                  </a:lnTo>
                  <a:lnTo>
                    <a:pt x="283542" y="25831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187050" y="639576"/>
              <a:ext cx="214277" cy="258364"/>
            </a:xfrm>
            <a:custGeom>
              <a:avLst/>
              <a:gdLst/>
              <a:ahLst/>
              <a:cxnLst/>
              <a:rect l="0" t="0" r="0" b="0"/>
              <a:pathLst>
                <a:path w="214277" h="258364">
                  <a:moveTo>
                    <a:pt x="193219" y="23719"/>
                  </a:moveTo>
                  <a:lnTo>
                    <a:pt x="182041" y="12540"/>
                  </a:lnTo>
                  <a:lnTo>
                    <a:pt x="152733" y="0"/>
                  </a:lnTo>
                  <a:lnTo>
                    <a:pt x="108824" y="53"/>
                  </a:lnTo>
                  <a:lnTo>
                    <a:pt x="69947" y="13067"/>
                  </a:lnTo>
                  <a:lnTo>
                    <a:pt x="36201" y="37330"/>
                  </a:lnTo>
                  <a:lnTo>
                    <a:pt x="15154" y="66746"/>
                  </a:lnTo>
                  <a:lnTo>
                    <a:pt x="1509" y="97689"/>
                  </a:lnTo>
                  <a:lnTo>
                    <a:pt x="0" y="121715"/>
                  </a:lnTo>
                  <a:lnTo>
                    <a:pt x="8847" y="161549"/>
                  </a:lnTo>
                  <a:lnTo>
                    <a:pt x="21199" y="187922"/>
                  </a:lnTo>
                  <a:lnTo>
                    <a:pt x="47884" y="221330"/>
                  </a:lnTo>
                  <a:lnTo>
                    <a:pt x="79187" y="245397"/>
                  </a:lnTo>
                  <a:lnTo>
                    <a:pt x="104324" y="255993"/>
                  </a:lnTo>
                  <a:lnTo>
                    <a:pt x="131093" y="258363"/>
                  </a:lnTo>
                  <a:lnTo>
                    <a:pt x="189631" y="248508"/>
                  </a:lnTo>
                  <a:lnTo>
                    <a:pt x="214276" y="24481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507587" y="273740"/>
              <a:ext cx="20083" cy="579069"/>
            </a:xfrm>
            <a:custGeom>
              <a:avLst/>
              <a:gdLst/>
              <a:ahLst/>
              <a:cxnLst/>
              <a:rect l="0" t="0" r="0" b="0"/>
              <a:pathLst>
                <a:path w="20083" h="579069">
                  <a:moveTo>
                    <a:pt x="9553" y="0"/>
                  </a:moveTo>
                  <a:lnTo>
                    <a:pt x="6433" y="42692"/>
                  </a:lnTo>
                  <a:lnTo>
                    <a:pt x="0" y="103238"/>
                  </a:lnTo>
                  <a:lnTo>
                    <a:pt x="2336" y="161336"/>
                  </a:lnTo>
                  <a:lnTo>
                    <a:pt x="8127" y="223202"/>
                  </a:lnTo>
                  <a:lnTo>
                    <a:pt x="9130" y="271895"/>
                  </a:lnTo>
                  <a:lnTo>
                    <a:pt x="16705" y="332345"/>
                  </a:lnTo>
                  <a:lnTo>
                    <a:pt x="19415" y="389346"/>
                  </a:lnTo>
                  <a:lnTo>
                    <a:pt x="19950" y="445666"/>
                  </a:lnTo>
                  <a:lnTo>
                    <a:pt x="20056" y="509086"/>
                  </a:lnTo>
                  <a:lnTo>
                    <a:pt x="20077" y="558529"/>
                  </a:lnTo>
                  <a:lnTo>
                    <a:pt x="20082" y="5790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348684" y="473782"/>
              <a:ext cx="326385" cy="42115"/>
            </a:xfrm>
            <a:custGeom>
              <a:avLst/>
              <a:gdLst/>
              <a:ahLst/>
              <a:cxnLst/>
              <a:rect l="0" t="0" r="0" b="0"/>
              <a:pathLst>
                <a:path w="326385" h="42115">
                  <a:moveTo>
                    <a:pt x="326384" y="0"/>
                  </a:moveTo>
                  <a:lnTo>
                    <a:pt x="264103" y="16788"/>
                  </a:lnTo>
                  <a:lnTo>
                    <a:pt x="201776" y="26084"/>
                  </a:lnTo>
                  <a:lnTo>
                    <a:pt x="152202" y="35545"/>
                  </a:lnTo>
                  <a:lnTo>
                    <a:pt x="110150" y="39194"/>
                  </a:lnTo>
                  <a:lnTo>
                    <a:pt x="49795" y="412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682888" y="600124"/>
              <a:ext cx="285420" cy="300935"/>
            </a:xfrm>
            <a:custGeom>
              <a:avLst/>
              <a:gdLst/>
              <a:ahLst/>
              <a:cxnLst/>
              <a:rect l="0" t="0" r="0" b="0"/>
              <a:pathLst>
                <a:path w="285420" h="300935">
                  <a:moveTo>
                    <a:pt x="181692" y="0"/>
                  </a:moveTo>
                  <a:lnTo>
                    <a:pt x="142004" y="2339"/>
                  </a:lnTo>
                  <a:lnTo>
                    <a:pt x="87255" y="29308"/>
                  </a:lnTo>
                  <a:lnTo>
                    <a:pt x="55444" y="55087"/>
                  </a:lnTo>
                  <a:lnTo>
                    <a:pt x="22830" y="102475"/>
                  </a:lnTo>
                  <a:lnTo>
                    <a:pt x="0" y="163146"/>
                  </a:lnTo>
                  <a:lnTo>
                    <a:pt x="85" y="204057"/>
                  </a:lnTo>
                  <a:lnTo>
                    <a:pt x="10901" y="228732"/>
                  </a:lnTo>
                  <a:lnTo>
                    <a:pt x="36721" y="259235"/>
                  </a:lnTo>
                  <a:lnTo>
                    <a:pt x="82475" y="290503"/>
                  </a:lnTo>
                  <a:lnTo>
                    <a:pt x="128378" y="300934"/>
                  </a:lnTo>
                  <a:lnTo>
                    <a:pt x="173434" y="298436"/>
                  </a:lnTo>
                  <a:lnTo>
                    <a:pt x="229411" y="278705"/>
                  </a:lnTo>
                  <a:lnTo>
                    <a:pt x="253204" y="265809"/>
                  </a:lnTo>
                  <a:lnTo>
                    <a:pt x="269237" y="246039"/>
                  </a:lnTo>
                  <a:lnTo>
                    <a:pt x="279092" y="220485"/>
                  </a:lnTo>
                  <a:lnTo>
                    <a:pt x="285419" y="159539"/>
                  </a:lnTo>
                  <a:lnTo>
                    <a:pt x="283945" y="130568"/>
                  </a:lnTo>
                  <a:lnTo>
                    <a:pt x="275491" y="102094"/>
                  </a:lnTo>
                  <a:lnTo>
                    <a:pt x="243764" y="55262"/>
                  </a:lnTo>
                  <a:lnTo>
                    <a:pt x="222181" y="32231"/>
                  </a:lnTo>
                  <a:lnTo>
                    <a:pt x="202749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022507" y="558010"/>
              <a:ext cx="94758" cy="291177"/>
            </a:xfrm>
            <a:custGeom>
              <a:avLst/>
              <a:gdLst/>
              <a:ahLst/>
              <a:cxnLst/>
              <a:rect l="0" t="0" r="0" b="0"/>
              <a:pathLst>
                <a:path w="94758" h="291177">
                  <a:moveTo>
                    <a:pt x="0" y="84228"/>
                  </a:moveTo>
                  <a:lnTo>
                    <a:pt x="20244" y="139369"/>
                  </a:lnTo>
                  <a:lnTo>
                    <a:pt x="33815" y="187783"/>
                  </a:lnTo>
                  <a:lnTo>
                    <a:pt x="50834" y="239173"/>
                  </a:lnTo>
                  <a:lnTo>
                    <a:pt x="66800" y="291176"/>
                  </a:lnTo>
                  <a:lnTo>
                    <a:pt x="65565" y="284609"/>
                  </a:lnTo>
                  <a:lnTo>
                    <a:pt x="46834" y="235030"/>
                  </a:lnTo>
                  <a:lnTo>
                    <a:pt x="23723" y="178963"/>
                  </a:lnTo>
                  <a:lnTo>
                    <a:pt x="13135" y="122828"/>
                  </a:lnTo>
                  <a:lnTo>
                    <a:pt x="16891" y="80717"/>
                  </a:lnTo>
                  <a:lnTo>
                    <a:pt x="25444" y="58881"/>
                  </a:lnTo>
                  <a:lnTo>
                    <a:pt x="50000" y="2579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337838" y="558010"/>
              <a:ext cx="274849" cy="276917"/>
            </a:xfrm>
            <a:custGeom>
              <a:avLst/>
              <a:gdLst/>
              <a:ahLst/>
              <a:cxnLst/>
              <a:rect l="0" t="0" r="0" b="0"/>
              <a:pathLst>
                <a:path w="274849" h="276917">
                  <a:moveTo>
                    <a:pt x="158452" y="0"/>
                  </a:moveTo>
                  <a:lnTo>
                    <a:pt x="109522" y="3119"/>
                  </a:lnTo>
                  <a:lnTo>
                    <a:pt x="67915" y="14572"/>
                  </a:lnTo>
                  <a:lnTo>
                    <a:pt x="45684" y="27533"/>
                  </a:lnTo>
                  <a:lnTo>
                    <a:pt x="4897" y="68963"/>
                  </a:lnTo>
                  <a:lnTo>
                    <a:pt x="1100" y="77561"/>
                  </a:lnTo>
                  <a:lnTo>
                    <a:pt x="0" y="96473"/>
                  </a:lnTo>
                  <a:lnTo>
                    <a:pt x="3685" y="104089"/>
                  </a:lnTo>
                  <a:lnTo>
                    <a:pt x="17137" y="115672"/>
                  </a:lnTo>
                  <a:lnTo>
                    <a:pt x="74758" y="140059"/>
                  </a:lnTo>
                  <a:lnTo>
                    <a:pt x="124849" y="145949"/>
                  </a:lnTo>
                  <a:lnTo>
                    <a:pt x="188154" y="152797"/>
                  </a:lnTo>
                  <a:lnTo>
                    <a:pt x="230610" y="173725"/>
                  </a:lnTo>
                  <a:lnTo>
                    <a:pt x="270091" y="207292"/>
                  </a:lnTo>
                  <a:lnTo>
                    <a:pt x="273822" y="215404"/>
                  </a:lnTo>
                  <a:lnTo>
                    <a:pt x="274848" y="233775"/>
                  </a:lnTo>
                  <a:lnTo>
                    <a:pt x="271144" y="242418"/>
                  </a:lnTo>
                  <a:lnTo>
                    <a:pt x="257670" y="258260"/>
                  </a:lnTo>
                  <a:lnTo>
                    <a:pt x="224764" y="274743"/>
                  </a:lnTo>
                  <a:lnTo>
                    <a:pt x="201963" y="276916"/>
                  </a:lnTo>
                  <a:lnTo>
                    <a:pt x="147923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84849" y="852808"/>
              <a:ext cx="4443028" cy="126343"/>
            </a:xfrm>
            <a:custGeom>
              <a:avLst/>
              <a:gdLst/>
              <a:ahLst/>
              <a:cxnLst/>
              <a:rect l="0" t="0" r="0" b="0"/>
              <a:pathLst>
                <a:path w="4443028" h="126343">
                  <a:moveTo>
                    <a:pt x="4443027" y="73699"/>
                  </a:moveTo>
                  <a:lnTo>
                    <a:pt x="4387886" y="59045"/>
                  </a:lnTo>
                  <a:lnTo>
                    <a:pt x="4333881" y="54539"/>
                  </a:lnTo>
                  <a:lnTo>
                    <a:pt x="4274458" y="44612"/>
                  </a:lnTo>
                  <a:lnTo>
                    <a:pt x="4217606" y="34795"/>
                  </a:lnTo>
                  <a:lnTo>
                    <a:pt x="4172823" y="27943"/>
                  </a:lnTo>
                  <a:lnTo>
                    <a:pt x="4118341" y="23097"/>
                  </a:lnTo>
                  <a:lnTo>
                    <a:pt x="4055794" y="21661"/>
                  </a:lnTo>
                  <a:lnTo>
                    <a:pt x="4009270" y="18206"/>
                  </a:lnTo>
                  <a:lnTo>
                    <a:pt x="3946398" y="12803"/>
                  </a:lnTo>
                  <a:lnTo>
                    <a:pt x="3883233" y="10978"/>
                  </a:lnTo>
                  <a:lnTo>
                    <a:pt x="3825695" y="10617"/>
                  </a:lnTo>
                  <a:lnTo>
                    <a:pt x="3769270" y="10546"/>
                  </a:lnTo>
                  <a:lnTo>
                    <a:pt x="3713064" y="4943"/>
                  </a:lnTo>
                  <a:lnTo>
                    <a:pt x="3656902" y="976"/>
                  </a:lnTo>
                  <a:lnTo>
                    <a:pt x="3597627" y="193"/>
                  </a:lnTo>
                  <a:lnTo>
                    <a:pt x="3535529" y="38"/>
                  </a:lnTo>
                  <a:lnTo>
                    <a:pt x="3478203" y="7"/>
                  </a:lnTo>
                  <a:lnTo>
                    <a:pt x="3421819" y="1"/>
                  </a:lnTo>
                  <a:lnTo>
                    <a:pt x="3360032" y="0"/>
                  </a:lnTo>
                  <a:lnTo>
                    <a:pt x="3299907" y="0"/>
                  </a:lnTo>
                  <a:lnTo>
                    <a:pt x="3239852" y="0"/>
                  </a:lnTo>
                  <a:lnTo>
                    <a:pt x="3177599" y="0"/>
                  </a:lnTo>
                  <a:lnTo>
                    <a:pt x="3119072" y="0"/>
                  </a:lnTo>
                  <a:lnTo>
                    <a:pt x="3070684" y="0"/>
                  </a:lnTo>
                  <a:lnTo>
                    <a:pt x="3008699" y="0"/>
                  </a:lnTo>
                  <a:lnTo>
                    <a:pt x="2946066" y="0"/>
                  </a:lnTo>
                  <a:lnTo>
                    <a:pt x="2888634" y="1170"/>
                  </a:lnTo>
                  <a:lnTo>
                    <a:pt x="2829109" y="8333"/>
                  </a:lnTo>
                  <a:lnTo>
                    <a:pt x="2766962" y="10095"/>
                  </a:lnTo>
                  <a:lnTo>
                    <a:pt x="2709625" y="11612"/>
                  </a:lnTo>
                  <a:lnTo>
                    <a:pt x="2653239" y="18845"/>
                  </a:lnTo>
                  <a:lnTo>
                    <a:pt x="2591452" y="20620"/>
                  </a:lnTo>
                  <a:lnTo>
                    <a:pt x="2531327" y="20971"/>
                  </a:lnTo>
                  <a:lnTo>
                    <a:pt x="2471271" y="24159"/>
                  </a:lnTo>
                  <a:lnTo>
                    <a:pt x="2409018" y="30118"/>
                  </a:lnTo>
                  <a:lnTo>
                    <a:pt x="2351662" y="31296"/>
                  </a:lnTo>
                  <a:lnTo>
                    <a:pt x="2295271" y="31528"/>
                  </a:lnTo>
                  <a:lnTo>
                    <a:pt x="2239072" y="37163"/>
                  </a:lnTo>
                  <a:lnTo>
                    <a:pt x="2175676" y="41136"/>
                  </a:lnTo>
                  <a:lnTo>
                    <a:pt x="2116879" y="45040"/>
                  </a:lnTo>
                  <a:lnTo>
                    <a:pt x="2054615" y="51141"/>
                  </a:lnTo>
                  <a:lnTo>
                    <a:pt x="2003346" y="52197"/>
                  </a:lnTo>
                  <a:lnTo>
                    <a:pt x="1951111" y="52511"/>
                  </a:lnTo>
                  <a:lnTo>
                    <a:pt x="1889464" y="53786"/>
                  </a:lnTo>
                  <a:lnTo>
                    <a:pt x="1829106" y="60970"/>
                  </a:lnTo>
                  <a:lnTo>
                    <a:pt x="1778471" y="62519"/>
                  </a:lnTo>
                  <a:lnTo>
                    <a:pt x="1729543" y="59858"/>
                  </a:lnTo>
                  <a:lnTo>
                    <a:pt x="1682291" y="54780"/>
                  </a:lnTo>
                  <a:lnTo>
                    <a:pt x="1631245" y="56395"/>
                  </a:lnTo>
                  <a:lnTo>
                    <a:pt x="1582195" y="61163"/>
                  </a:lnTo>
                  <a:lnTo>
                    <a:pt x="1534907" y="62576"/>
                  </a:lnTo>
                  <a:lnTo>
                    <a:pt x="1483850" y="62995"/>
                  </a:lnTo>
                  <a:lnTo>
                    <a:pt x="1431678" y="63119"/>
                  </a:lnTo>
                  <a:lnTo>
                    <a:pt x="1379175" y="63155"/>
                  </a:lnTo>
                  <a:lnTo>
                    <a:pt x="1326573" y="63166"/>
                  </a:lnTo>
                  <a:lnTo>
                    <a:pt x="1273943" y="63169"/>
                  </a:lnTo>
                  <a:lnTo>
                    <a:pt x="1221305" y="63170"/>
                  </a:lnTo>
                  <a:lnTo>
                    <a:pt x="1168663" y="63171"/>
                  </a:lnTo>
                  <a:lnTo>
                    <a:pt x="1116021" y="63171"/>
                  </a:lnTo>
                  <a:lnTo>
                    <a:pt x="1063379" y="63171"/>
                  </a:lnTo>
                  <a:lnTo>
                    <a:pt x="1010736" y="66290"/>
                  </a:lnTo>
                  <a:lnTo>
                    <a:pt x="954974" y="71504"/>
                  </a:lnTo>
                  <a:lnTo>
                    <a:pt x="897118" y="73049"/>
                  </a:lnTo>
                  <a:lnTo>
                    <a:pt x="842931" y="73507"/>
                  </a:lnTo>
                  <a:lnTo>
                    <a:pt x="789830" y="73642"/>
                  </a:lnTo>
                  <a:lnTo>
                    <a:pt x="740172" y="73682"/>
                  </a:lnTo>
                  <a:lnTo>
                    <a:pt x="692703" y="76814"/>
                  </a:lnTo>
                  <a:lnTo>
                    <a:pt x="641594" y="82031"/>
                  </a:lnTo>
                  <a:lnTo>
                    <a:pt x="589405" y="83577"/>
                  </a:lnTo>
                  <a:lnTo>
                    <a:pt x="536897" y="87155"/>
                  </a:lnTo>
                  <a:lnTo>
                    <a:pt x="484295" y="92504"/>
                  </a:lnTo>
                  <a:lnTo>
                    <a:pt x="431664" y="97208"/>
                  </a:lnTo>
                  <a:lnTo>
                    <a:pt x="379025" y="102892"/>
                  </a:lnTo>
                  <a:lnTo>
                    <a:pt x="326383" y="104576"/>
                  </a:lnTo>
                  <a:lnTo>
                    <a:pt x="276861" y="108194"/>
                  </a:lnTo>
                  <a:lnTo>
                    <a:pt x="229432" y="113556"/>
                  </a:lnTo>
                  <a:lnTo>
                    <a:pt x="166593" y="115367"/>
                  </a:lnTo>
                  <a:lnTo>
                    <a:pt x="109120" y="116895"/>
                  </a:lnTo>
                  <a:lnTo>
                    <a:pt x="49588" y="12412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42329" y="1389761"/>
            <a:ext cx="928589" cy="463255"/>
            <a:chOff x="642329" y="1389761"/>
            <a:chExt cx="928589" cy="463255"/>
          </a:xfrm>
        </p:grpSpPr>
        <p:sp>
          <p:nvSpPr>
            <p:cNvPr id="22" name="Freeform 21"/>
            <p:cNvSpPr/>
            <p:nvPr/>
          </p:nvSpPr>
          <p:spPr>
            <a:xfrm>
              <a:off x="863529" y="1389761"/>
              <a:ext cx="18479" cy="463255"/>
            </a:xfrm>
            <a:custGeom>
              <a:avLst/>
              <a:gdLst/>
              <a:ahLst/>
              <a:cxnLst/>
              <a:rect l="0" t="0" r="0" b="0"/>
              <a:pathLst>
                <a:path w="18479" h="463255">
                  <a:moveTo>
                    <a:pt x="10336" y="0"/>
                  </a:moveTo>
                  <a:lnTo>
                    <a:pt x="2003" y="52051"/>
                  </a:lnTo>
                  <a:lnTo>
                    <a:pt x="458" y="111349"/>
                  </a:lnTo>
                  <a:lnTo>
                    <a:pt x="0" y="171423"/>
                  </a:lnTo>
                  <a:lnTo>
                    <a:pt x="5435" y="233643"/>
                  </a:lnTo>
                  <a:lnTo>
                    <a:pt x="10537" y="289824"/>
                  </a:lnTo>
                  <a:lnTo>
                    <a:pt x="18478" y="345288"/>
                  </a:lnTo>
                  <a:lnTo>
                    <a:pt x="14804" y="406027"/>
                  </a:lnTo>
                  <a:lnTo>
                    <a:pt x="10336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42329" y="1452932"/>
              <a:ext cx="284179" cy="297161"/>
            </a:xfrm>
            <a:custGeom>
              <a:avLst/>
              <a:gdLst/>
              <a:ahLst/>
              <a:cxnLst/>
              <a:rect l="0" t="0" r="0" b="0"/>
              <a:pathLst>
                <a:path w="284179" h="297161">
                  <a:moveTo>
                    <a:pt x="284178" y="147399"/>
                  </a:moveTo>
                  <a:lnTo>
                    <a:pt x="230303" y="177250"/>
                  </a:lnTo>
                  <a:lnTo>
                    <a:pt x="168257" y="217928"/>
                  </a:lnTo>
                  <a:lnTo>
                    <a:pt x="110119" y="264181"/>
                  </a:lnTo>
                  <a:lnTo>
                    <a:pt x="62883" y="288707"/>
                  </a:lnTo>
                  <a:lnTo>
                    <a:pt x="36866" y="297160"/>
                  </a:lnTo>
                  <a:lnTo>
                    <a:pt x="25717" y="296373"/>
                  </a:lnTo>
                  <a:lnTo>
                    <a:pt x="7090" y="286139"/>
                  </a:lnTo>
                  <a:lnTo>
                    <a:pt x="2356" y="277327"/>
                  </a:lnTo>
                  <a:lnTo>
                    <a:pt x="0" y="216213"/>
                  </a:lnTo>
                  <a:lnTo>
                    <a:pt x="16738" y="161165"/>
                  </a:lnTo>
                  <a:lnTo>
                    <a:pt x="39455" y="108351"/>
                  </a:lnTo>
                  <a:lnTo>
                    <a:pt x="59232" y="53046"/>
                  </a:lnTo>
                  <a:lnTo>
                    <a:pt x="67659" y="23516"/>
                  </a:lnTo>
                  <a:lnTo>
                    <a:pt x="6308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008439" y="1400290"/>
              <a:ext cx="353471" cy="402792"/>
            </a:xfrm>
            <a:custGeom>
              <a:avLst/>
              <a:gdLst/>
              <a:ahLst/>
              <a:cxnLst/>
              <a:rect l="0" t="0" r="0" b="0"/>
              <a:pathLst>
                <a:path w="353471" h="402792">
                  <a:moveTo>
                    <a:pt x="307623" y="0"/>
                  </a:moveTo>
                  <a:lnTo>
                    <a:pt x="258692" y="8333"/>
                  </a:lnTo>
                  <a:lnTo>
                    <a:pt x="210846" y="9878"/>
                  </a:lnTo>
                  <a:lnTo>
                    <a:pt x="147866" y="15989"/>
                  </a:lnTo>
                  <a:lnTo>
                    <a:pt x="98981" y="19555"/>
                  </a:lnTo>
                  <a:lnTo>
                    <a:pt x="35522" y="32312"/>
                  </a:lnTo>
                  <a:lnTo>
                    <a:pt x="24447" y="35579"/>
                  </a:lnTo>
                  <a:lnTo>
                    <a:pt x="15894" y="41267"/>
                  </a:lnTo>
                  <a:lnTo>
                    <a:pt x="3270" y="56945"/>
                  </a:lnTo>
                  <a:lnTo>
                    <a:pt x="0" y="75611"/>
                  </a:lnTo>
                  <a:lnTo>
                    <a:pt x="13547" y="137038"/>
                  </a:lnTo>
                  <a:lnTo>
                    <a:pt x="17825" y="158002"/>
                  </a:lnTo>
                  <a:lnTo>
                    <a:pt x="17166" y="188365"/>
                  </a:lnTo>
                  <a:lnTo>
                    <a:pt x="24893" y="204990"/>
                  </a:lnTo>
                  <a:lnTo>
                    <a:pt x="30229" y="208020"/>
                  </a:lnTo>
                  <a:lnTo>
                    <a:pt x="36126" y="207700"/>
                  </a:lnTo>
                  <a:lnTo>
                    <a:pt x="97800" y="176770"/>
                  </a:lnTo>
                  <a:lnTo>
                    <a:pt x="128860" y="165330"/>
                  </a:lnTo>
                  <a:lnTo>
                    <a:pt x="186437" y="166625"/>
                  </a:lnTo>
                  <a:lnTo>
                    <a:pt x="240964" y="171214"/>
                  </a:lnTo>
                  <a:lnTo>
                    <a:pt x="275004" y="182921"/>
                  </a:lnTo>
                  <a:lnTo>
                    <a:pt x="307317" y="204327"/>
                  </a:lnTo>
                  <a:lnTo>
                    <a:pt x="326204" y="224173"/>
                  </a:lnTo>
                  <a:lnTo>
                    <a:pt x="351996" y="283057"/>
                  </a:lnTo>
                  <a:lnTo>
                    <a:pt x="353470" y="304787"/>
                  </a:lnTo>
                  <a:lnTo>
                    <a:pt x="349056" y="326144"/>
                  </a:lnTo>
                  <a:lnTo>
                    <a:pt x="333417" y="356728"/>
                  </a:lnTo>
                  <a:lnTo>
                    <a:pt x="320647" y="373405"/>
                  </a:lnTo>
                  <a:lnTo>
                    <a:pt x="300933" y="385496"/>
                  </a:lnTo>
                  <a:lnTo>
                    <a:pt x="255738" y="402791"/>
                  </a:lnTo>
                  <a:lnTo>
                    <a:pt x="218030" y="402705"/>
                  </a:lnTo>
                  <a:lnTo>
                    <a:pt x="171772" y="391025"/>
                  </a:lnTo>
                  <a:lnTo>
                    <a:pt x="128638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526632" y="15266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558217" y="16740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128951" y="1326590"/>
            <a:ext cx="274816" cy="558012"/>
            <a:chOff x="2128951" y="1326590"/>
            <a:chExt cx="274816" cy="558012"/>
          </a:xfrm>
        </p:grpSpPr>
        <p:sp>
          <p:nvSpPr>
            <p:cNvPr id="28" name="Freeform 27"/>
            <p:cNvSpPr/>
            <p:nvPr/>
          </p:nvSpPr>
          <p:spPr>
            <a:xfrm>
              <a:off x="2128951" y="1326590"/>
              <a:ext cx="18863" cy="410613"/>
            </a:xfrm>
            <a:custGeom>
              <a:avLst/>
              <a:gdLst/>
              <a:ahLst/>
              <a:cxnLst/>
              <a:rect l="0" t="0" r="0" b="0"/>
              <a:pathLst>
                <a:path w="18863" h="410613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2588" y="150440"/>
                  </a:lnTo>
                  <a:lnTo>
                    <a:pt x="11414" y="205882"/>
                  </a:lnTo>
                  <a:lnTo>
                    <a:pt x="9246" y="259354"/>
                  </a:lnTo>
                  <a:lnTo>
                    <a:pt x="15749" y="322589"/>
                  </a:lnTo>
                  <a:lnTo>
                    <a:pt x="18247" y="380833"/>
                  </a:lnTo>
                  <a:lnTo>
                    <a:pt x="18862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337326" y="1705616"/>
              <a:ext cx="66441" cy="178986"/>
            </a:xfrm>
            <a:custGeom>
              <a:avLst/>
              <a:gdLst/>
              <a:ahLst/>
              <a:cxnLst/>
              <a:rect l="0" t="0" r="0" b="0"/>
              <a:pathLst>
                <a:path w="66441" h="178986">
                  <a:moveTo>
                    <a:pt x="0" y="0"/>
                  </a:moveTo>
                  <a:lnTo>
                    <a:pt x="5589" y="16768"/>
                  </a:lnTo>
                  <a:lnTo>
                    <a:pt x="17692" y="31239"/>
                  </a:lnTo>
                  <a:lnTo>
                    <a:pt x="32430" y="46639"/>
                  </a:lnTo>
                  <a:lnTo>
                    <a:pt x="59119" y="105682"/>
                  </a:lnTo>
                  <a:lnTo>
                    <a:pt x="66440" y="126519"/>
                  </a:lnTo>
                  <a:lnTo>
                    <a:pt x="64234" y="147477"/>
                  </a:lnTo>
                  <a:lnTo>
                    <a:pt x="52643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516310" y="1261189"/>
            <a:ext cx="1133091" cy="549713"/>
            <a:chOff x="2516310" y="1261189"/>
            <a:chExt cx="1133091" cy="549713"/>
          </a:xfrm>
        </p:grpSpPr>
        <p:sp>
          <p:nvSpPr>
            <p:cNvPr id="31" name="Freeform 30"/>
            <p:cNvSpPr/>
            <p:nvPr/>
          </p:nvSpPr>
          <p:spPr>
            <a:xfrm>
              <a:off x="3244317" y="1305533"/>
              <a:ext cx="275512" cy="426350"/>
            </a:xfrm>
            <a:custGeom>
              <a:avLst/>
              <a:gdLst/>
              <a:ahLst/>
              <a:cxnLst/>
              <a:rect l="0" t="0" r="0" b="0"/>
              <a:pathLst>
                <a:path w="275512" h="426350">
                  <a:moveTo>
                    <a:pt x="251144" y="0"/>
                  </a:moveTo>
                  <a:lnTo>
                    <a:pt x="208452" y="3120"/>
                  </a:lnTo>
                  <a:lnTo>
                    <a:pt x="161213" y="9065"/>
                  </a:lnTo>
                  <a:lnTo>
                    <a:pt x="101260" y="2003"/>
                  </a:lnTo>
                  <a:lnTo>
                    <a:pt x="47102" y="396"/>
                  </a:lnTo>
                  <a:lnTo>
                    <a:pt x="10923" y="5707"/>
                  </a:lnTo>
                  <a:lnTo>
                    <a:pt x="4429" y="10823"/>
                  </a:lnTo>
                  <a:lnTo>
                    <a:pt x="1269" y="17744"/>
                  </a:lnTo>
                  <a:lnTo>
                    <a:pt x="0" y="72527"/>
                  </a:lnTo>
                  <a:lnTo>
                    <a:pt x="9986" y="126804"/>
                  </a:lnTo>
                  <a:lnTo>
                    <a:pt x="14111" y="153453"/>
                  </a:lnTo>
                  <a:lnTo>
                    <a:pt x="12045" y="176996"/>
                  </a:lnTo>
                  <a:lnTo>
                    <a:pt x="14536" y="183508"/>
                  </a:lnTo>
                  <a:lnTo>
                    <a:pt x="19705" y="186680"/>
                  </a:lnTo>
                  <a:lnTo>
                    <a:pt x="34808" y="187084"/>
                  </a:lnTo>
                  <a:lnTo>
                    <a:pt x="88904" y="174693"/>
                  </a:lnTo>
                  <a:lnTo>
                    <a:pt x="123524" y="175893"/>
                  </a:lnTo>
                  <a:lnTo>
                    <a:pt x="166663" y="187949"/>
                  </a:lnTo>
                  <a:lnTo>
                    <a:pt x="205860" y="211648"/>
                  </a:lnTo>
                  <a:lnTo>
                    <a:pt x="236480" y="238859"/>
                  </a:lnTo>
                  <a:lnTo>
                    <a:pt x="252388" y="265355"/>
                  </a:lnTo>
                  <a:lnTo>
                    <a:pt x="275511" y="326572"/>
                  </a:lnTo>
                  <a:lnTo>
                    <a:pt x="273282" y="347524"/>
                  </a:lnTo>
                  <a:lnTo>
                    <a:pt x="264493" y="367365"/>
                  </a:lnTo>
                  <a:lnTo>
                    <a:pt x="233043" y="406491"/>
                  </a:lnTo>
                  <a:lnTo>
                    <a:pt x="213073" y="414629"/>
                  </a:lnTo>
                  <a:lnTo>
                    <a:pt x="155750" y="426349"/>
                  </a:lnTo>
                  <a:lnTo>
                    <a:pt x="93216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516310" y="1261189"/>
              <a:ext cx="403350" cy="474715"/>
            </a:xfrm>
            <a:custGeom>
              <a:avLst/>
              <a:gdLst/>
              <a:ahLst/>
              <a:cxnLst/>
              <a:rect l="0" t="0" r="0" b="0"/>
              <a:pathLst>
                <a:path w="403350" h="474715">
                  <a:moveTo>
                    <a:pt x="0" y="107515"/>
                  </a:moveTo>
                  <a:lnTo>
                    <a:pt x="0" y="85158"/>
                  </a:lnTo>
                  <a:lnTo>
                    <a:pt x="6240" y="67943"/>
                  </a:lnTo>
                  <a:lnTo>
                    <a:pt x="29309" y="37827"/>
                  </a:lnTo>
                  <a:lnTo>
                    <a:pt x="60677" y="16417"/>
                  </a:lnTo>
                  <a:lnTo>
                    <a:pt x="99607" y="845"/>
                  </a:lnTo>
                  <a:lnTo>
                    <a:pt x="140778" y="0"/>
                  </a:lnTo>
                  <a:lnTo>
                    <a:pt x="194271" y="11365"/>
                  </a:lnTo>
                  <a:lnTo>
                    <a:pt x="229794" y="34927"/>
                  </a:lnTo>
                  <a:lnTo>
                    <a:pt x="259341" y="67700"/>
                  </a:lnTo>
                  <a:lnTo>
                    <a:pt x="264222" y="90600"/>
                  </a:lnTo>
                  <a:lnTo>
                    <a:pt x="257823" y="137839"/>
                  </a:lnTo>
                  <a:lnTo>
                    <a:pt x="243029" y="164723"/>
                  </a:lnTo>
                  <a:lnTo>
                    <a:pt x="227336" y="177005"/>
                  </a:lnTo>
                  <a:lnTo>
                    <a:pt x="185439" y="195868"/>
                  </a:lnTo>
                  <a:lnTo>
                    <a:pt x="225372" y="192518"/>
                  </a:lnTo>
                  <a:lnTo>
                    <a:pt x="249904" y="198326"/>
                  </a:lnTo>
                  <a:lnTo>
                    <a:pt x="312197" y="227705"/>
                  </a:lnTo>
                  <a:lnTo>
                    <a:pt x="345187" y="249322"/>
                  </a:lnTo>
                  <a:lnTo>
                    <a:pt x="370300" y="278604"/>
                  </a:lnTo>
                  <a:lnTo>
                    <a:pt x="401288" y="337871"/>
                  </a:lnTo>
                  <a:lnTo>
                    <a:pt x="403349" y="362754"/>
                  </a:lnTo>
                  <a:lnTo>
                    <a:pt x="399195" y="388241"/>
                  </a:lnTo>
                  <a:lnTo>
                    <a:pt x="383702" y="421150"/>
                  </a:lnTo>
                  <a:lnTo>
                    <a:pt x="363124" y="446239"/>
                  </a:lnTo>
                  <a:lnTo>
                    <a:pt x="345053" y="461220"/>
                  </a:lnTo>
                  <a:lnTo>
                    <a:pt x="322203" y="469438"/>
                  </a:lnTo>
                  <a:lnTo>
                    <a:pt x="263817" y="474714"/>
                  </a:lnTo>
                  <a:lnTo>
                    <a:pt x="210866" y="467508"/>
                  </a:lnTo>
                  <a:lnTo>
                    <a:pt x="200042" y="4654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053264" y="1684559"/>
              <a:ext cx="42115" cy="115815"/>
            </a:xfrm>
            <a:custGeom>
              <a:avLst/>
              <a:gdLst/>
              <a:ahLst/>
              <a:cxnLst/>
              <a:rect l="0" t="0" r="0" b="0"/>
              <a:pathLst>
                <a:path w="42115" h="115815">
                  <a:moveTo>
                    <a:pt x="0" y="0"/>
                  </a:moveTo>
                  <a:lnTo>
                    <a:pt x="9575" y="24047"/>
                  </a:lnTo>
                  <a:lnTo>
                    <a:pt x="29664" y="58779"/>
                  </a:lnTo>
                  <a:lnTo>
                    <a:pt x="42114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600746" y="1684559"/>
              <a:ext cx="48655" cy="126343"/>
            </a:xfrm>
            <a:custGeom>
              <a:avLst/>
              <a:gdLst/>
              <a:ahLst/>
              <a:cxnLst/>
              <a:rect l="0" t="0" r="0" b="0"/>
              <a:pathLst>
                <a:path w="48655" h="126343">
                  <a:moveTo>
                    <a:pt x="0" y="0"/>
                  </a:moveTo>
                  <a:lnTo>
                    <a:pt x="38373" y="29309"/>
                  </a:lnTo>
                  <a:lnTo>
                    <a:pt x="46301" y="48901"/>
                  </a:lnTo>
                  <a:lnTo>
                    <a:pt x="48654" y="72037"/>
                  </a:lnTo>
                  <a:lnTo>
                    <a:pt x="43402" y="102453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803551" y="1320039"/>
            <a:ext cx="475249" cy="532977"/>
            <a:chOff x="3803551" y="1320039"/>
            <a:chExt cx="475249" cy="532977"/>
          </a:xfrm>
        </p:grpSpPr>
        <p:sp>
          <p:nvSpPr>
            <p:cNvPr id="36" name="Freeform 35"/>
            <p:cNvSpPr/>
            <p:nvPr/>
          </p:nvSpPr>
          <p:spPr>
            <a:xfrm>
              <a:off x="3803551" y="1320039"/>
              <a:ext cx="249921" cy="385578"/>
            </a:xfrm>
            <a:custGeom>
              <a:avLst/>
              <a:gdLst/>
              <a:ahLst/>
              <a:cxnLst/>
              <a:rect l="0" t="0" r="0" b="0"/>
              <a:pathLst>
                <a:path w="249921" h="385578">
                  <a:moveTo>
                    <a:pt x="249920" y="132893"/>
                  </a:moveTo>
                  <a:lnTo>
                    <a:pt x="246800" y="90202"/>
                  </a:lnTo>
                  <a:lnTo>
                    <a:pt x="240345" y="70635"/>
                  </a:lnTo>
                  <a:lnTo>
                    <a:pt x="210517" y="31700"/>
                  </a:lnTo>
                  <a:lnTo>
                    <a:pt x="184433" y="10233"/>
                  </a:lnTo>
                  <a:lnTo>
                    <a:pt x="161543" y="2339"/>
                  </a:lnTo>
                  <a:lnTo>
                    <a:pt x="135772" y="0"/>
                  </a:lnTo>
                  <a:lnTo>
                    <a:pt x="96126" y="6430"/>
                  </a:lnTo>
                  <a:lnTo>
                    <a:pt x="62802" y="22633"/>
                  </a:lnTo>
                  <a:lnTo>
                    <a:pt x="22580" y="55953"/>
                  </a:lnTo>
                  <a:lnTo>
                    <a:pt x="6565" y="82410"/>
                  </a:lnTo>
                  <a:lnTo>
                    <a:pt x="0" y="123654"/>
                  </a:lnTo>
                  <a:lnTo>
                    <a:pt x="4704" y="146725"/>
                  </a:lnTo>
                  <a:lnTo>
                    <a:pt x="20506" y="172866"/>
                  </a:lnTo>
                  <a:lnTo>
                    <a:pt x="46807" y="202660"/>
                  </a:lnTo>
                  <a:lnTo>
                    <a:pt x="66841" y="210694"/>
                  </a:lnTo>
                  <a:lnTo>
                    <a:pt x="78734" y="212837"/>
                  </a:lnTo>
                  <a:lnTo>
                    <a:pt x="101308" y="208978"/>
                  </a:lnTo>
                  <a:lnTo>
                    <a:pt x="144396" y="187437"/>
                  </a:lnTo>
                  <a:lnTo>
                    <a:pt x="178296" y="152246"/>
                  </a:lnTo>
                  <a:lnTo>
                    <a:pt x="196853" y="128879"/>
                  </a:lnTo>
                  <a:lnTo>
                    <a:pt x="198164" y="130217"/>
                  </a:lnTo>
                  <a:lnTo>
                    <a:pt x="198841" y="141062"/>
                  </a:lnTo>
                  <a:lnTo>
                    <a:pt x="206395" y="192201"/>
                  </a:lnTo>
                  <a:lnTo>
                    <a:pt x="214763" y="245820"/>
                  </a:lnTo>
                  <a:lnTo>
                    <a:pt x="220749" y="298353"/>
                  </a:lnTo>
                  <a:lnTo>
                    <a:pt x="239604" y="361138"/>
                  </a:lnTo>
                  <a:lnTo>
                    <a:pt x="249920" y="3855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200870" y="1652974"/>
              <a:ext cx="77930" cy="200042"/>
            </a:xfrm>
            <a:custGeom>
              <a:avLst/>
              <a:gdLst/>
              <a:ahLst/>
              <a:cxnLst/>
              <a:rect l="0" t="0" r="0" b="0"/>
              <a:pathLst>
                <a:path w="77930" h="200042">
                  <a:moveTo>
                    <a:pt x="0" y="0"/>
                  </a:moveTo>
                  <a:lnTo>
                    <a:pt x="5589" y="16767"/>
                  </a:lnTo>
                  <a:lnTo>
                    <a:pt x="17692" y="31238"/>
                  </a:lnTo>
                  <a:lnTo>
                    <a:pt x="54539" y="67804"/>
                  </a:lnTo>
                  <a:lnTo>
                    <a:pt x="72688" y="109319"/>
                  </a:lnTo>
                  <a:lnTo>
                    <a:pt x="77929" y="133984"/>
                  </a:lnTo>
                  <a:lnTo>
                    <a:pt x="74303" y="166431"/>
                  </a:lnTo>
                  <a:lnTo>
                    <a:pt x="63171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592620" y="1200248"/>
            <a:ext cx="1654045" cy="589597"/>
            <a:chOff x="4592620" y="1200248"/>
            <a:chExt cx="1654045" cy="589597"/>
          </a:xfrm>
        </p:grpSpPr>
        <p:sp>
          <p:nvSpPr>
            <p:cNvPr id="39" name="Freeform 38"/>
            <p:cNvSpPr/>
            <p:nvPr/>
          </p:nvSpPr>
          <p:spPr>
            <a:xfrm>
              <a:off x="4592620" y="1263419"/>
              <a:ext cx="34350" cy="431670"/>
            </a:xfrm>
            <a:custGeom>
              <a:avLst/>
              <a:gdLst/>
              <a:ahLst/>
              <a:cxnLst/>
              <a:rect l="0" t="0" r="0" b="0"/>
              <a:pathLst>
                <a:path w="34350" h="431670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6998" y="150440"/>
                  </a:lnTo>
                  <a:lnTo>
                    <a:pt x="16475" y="210521"/>
                  </a:lnTo>
                  <a:lnTo>
                    <a:pt x="25043" y="266318"/>
                  </a:lnTo>
                  <a:lnTo>
                    <a:pt x="29272" y="324964"/>
                  </a:lnTo>
                  <a:lnTo>
                    <a:pt x="34349" y="384768"/>
                  </a:lnTo>
                  <a:lnTo>
                    <a:pt x="2939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759275" y="1252891"/>
              <a:ext cx="308023" cy="409122"/>
            </a:xfrm>
            <a:custGeom>
              <a:avLst/>
              <a:gdLst/>
              <a:ahLst/>
              <a:cxnLst/>
              <a:rect l="0" t="0" r="0" b="0"/>
              <a:pathLst>
                <a:path w="308023" h="409122">
                  <a:moveTo>
                    <a:pt x="189119" y="0"/>
                  </a:moveTo>
                  <a:lnTo>
                    <a:pt x="135244" y="17958"/>
                  </a:lnTo>
                  <a:lnTo>
                    <a:pt x="90999" y="28547"/>
                  </a:lnTo>
                  <a:lnTo>
                    <a:pt x="37546" y="30985"/>
                  </a:lnTo>
                  <a:lnTo>
                    <a:pt x="16078" y="37558"/>
                  </a:lnTo>
                  <a:lnTo>
                    <a:pt x="7077" y="42586"/>
                  </a:lnTo>
                  <a:lnTo>
                    <a:pt x="2247" y="50617"/>
                  </a:lnTo>
                  <a:lnTo>
                    <a:pt x="0" y="72019"/>
                  </a:lnTo>
                  <a:lnTo>
                    <a:pt x="7991" y="129240"/>
                  </a:lnTo>
                  <a:lnTo>
                    <a:pt x="18257" y="188508"/>
                  </a:lnTo>
                  <a:lnTo>
                    <a:pt x="24663" y="210123"/>
                  </a:lnTo>
                  <a:lnTo>
                    <a:pt x="30348" y="214951"/>
                  </a:lnTo>
                  <a:lnTo>
                    <a:pt x="37648" y="215830"/>
                  </a:lnTo>
                  <a:lnTo>
                    <a:pt x="53948" y="210568"/>
                  </a:lnTo>
                  <a:lnTo>
                    <a:pt x="107288" y="177198"/>
                  </a:lnTo>
                  <a:lnTo>
                    <a:pt x="132082" y="172341"/>
                  </a:lnTo>
                  <a:lnTo>
                    <a:pt x="166760" y="175196"/>
                  </a:lnTo>
                  <a:lnTo>
                    <a:pt x="209918" y="187811"/>
                  </a:lnTo>
                  <a:lnTo>
                    <a:pt x="252238" y="214740"/>
                  </a:lnTo>
                  <a:lnTo>
                    <a:pt x="288804" y="253507"/>
                  </a:lnTo>
                  <a:lnTo>
                    <a:pt x="305743" y="284513"/>
                  </a:lnTo>
                  <a:lnTo>
                    <a:pt x="308022" y="311674"/>
                  </a:lnTo>
                  <a:lnTo>
                    <a:pt x="303966" y="340903"/>
                  </a:lnTo>
                  <a:lnTo>
                    <a:pt x="288528" y="375919"/>
                  </a:lnTo>
                  <a:lnTo>
                    <a:pt x="275804" y="393633"/>
                  </a:lnTo>
                  <a:lnTo>
                    <a:pt x="256111" y="403065"/>
                  </a:lnTo>
                  <a:lnTo>
                    <a:pt x="199752" y="409121"/>
                  </a:lnTo>
                  <a:lnTo>
                    <a:pt x="147004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169492" y="1621388"/>
              <a:ext cx="132148" cy="168457"/>
            </a:xfrm>
            <a:custGeom>
              <a:avLst/>
              <a:gdLst/>
              <a:ahLst/>
              <a:cxnLst/>
              <a:rect l="0" t="0" r="0" b="0"/>
              <a:pathLst>
                <a:path w="132148" h="168457">
                  <a:moveTo>
                    <a:pt x="0" y="0"/>
                  </a:moveTo>
                  <a:lnTo>
                    <a:pt x="24046" y="9576"/>
                  </a:lnTo>
                  <a:lnTo>
                    <a:pt x="85122" y="52998"/>
                  </a:lnTo>
                  <a:lnTo>
                    <a:pt x="120929" y="80789"/>
                  </a:lnTo>
                  <a:lnTo>
                    <a:pt x="129786" y="101027"/>
                  </a:lnTo>
                  <a:lnTo>
                    <a:pt x="132147" y="112975"/>
                  </a:lnTo>
                  <a:lnTo>
                    <a:pt x="131382" y="123280"/>
                  </a:lnTo>
                  <a:lnTo>
                    <a:pt x="115814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707096" y="1200248"/>
              <a:ext cx="41464" cy="421141"/>
            </a:xfrm>
            <a:custGeom>
              <a:avLst/>
              <a:gdLst/>
              <a:ahLst/>
              <a:cxnLst/>
              <a:rect l="0" t="0" r="0" b="0"/>
              <a:pathLst>
                <a:path w="41464" h="421141">
                  <a:moveTo>
                    <a:pt x="9878" y="0"/>
                  </a:moveTo>
                  <a:lnTo>
                    <a:pt x="2642" y="28726"/>
                  </a:lnTo>
                  <a:lnTo>
                    <a:pt x="0" y="92112"/>
                  </a:lnTo>
                  <a:lnTo>
                    <a:pt x="5067" y="144797"/>
                  </a:lnTo>
                  <a:lnTo>
                    <a:pt x="8453" y="194981"/>
                  </a:lnTo>
                  <a:lnTo>
                    <a:pt x="18002" y="251945"/>
                  </a:lnTo>
                  <a:lnTo>
                    <a:pt x="31153" y="313976"/>
                  </a:lnTo>
                  <a:lnTo>
                    <a:pt x="39427" y="371636"/>
                  </a:lnTo>
                  <a:lnTo>
                    <a:pt x="41463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456381" y="1273948"/>
              <a:ext cx="292179" cy="197534"/>
            </a:xfrm>
            <a:custGeom>
              <a:avLst/>
              <a:gdLst/>
              <a:ahLst/>
              <a:cxnLst/>
              <a:rect l="0" t="0" r="0" b="0"/>
              <a:pathLst>
                <a:path w="292179" h="197534">
                  <a:moveTo>
                    <a:pt x="292178" y="136870"/>
                  </a:moveTo>
                  <a:lnTo>
                    <a:pt x="243247" y="139990"/>
                  </a:lnTo>
                  <a:lnTo>
                    <a:pt x="189706" y="151524"/>
                  </a:lnTo>
                  <a:lnTo>
                    <a:pt x="126288" y="171656"/>
                  </a:lnTo>
                  <a:lnTo>
                    <a:pt x="82115" y="191575"/>
                  </a:lnTo>
                  <a:lnTo>
                    <a:pt x="44584" y="197533"/>
                  </a:lnTo>
                  <a:lnTo>
                    <a:pt x="9417" y="193709"/>
                  </a:lnTo>
                  <a:lnTo>
                    <a:pt x="3065" y="187631"/>
                  </a:lnTo>
                  <a:lnTo>
                    <a:pt x="0" y="178899"/>
                  </a:lnTo>
                  <a:lnTo>
                    <a:pt x="1276" y="144254"/>
                  </a:lnTo>
                  <a:lnTo>
                    <a:pt x="15441" y="85200"/>
                  </a:lnTo>
                  <a:lnTo>
                    <a:pt x="34860" y="23482"/>
                  </a:lnTo>
                  <a:lnTo>
                    <a:pt x="394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880416" y="1231834"/>
              <a:ext cx="366249" cy="439713"/>
            </a:xfrm>
            <a:custGeom>
              <a:avLst/>
              <a:gdLst/>
              <a:ahLst/>
              <a:cxnLst/>
              <a:rect l="0" t="0" r="0" b="0"/>
              <a:pathLst>
                <a:path w="366249" h="439713">
                  <a:moveTo>
                    <a:pt x="236641" y="0"/>
                  </a:moveTo>
                  <a:lnTo>
                    <a:pt x="178024" y="9065"/>
                  </a:lnTo>
                  <a:lnTo>
                    <a:pt x="122680" y="10239"/>
                  </a:lnTo>
                  <a:lnTo>
                    <a:pt x="59755" y="10471"/>
                  </a:lnTo>
                  <a:lnTo>
                    <a:pt x="32852" y="12843"/>
                  </a:lnTo>
                  <a:lnTo>
                    <a:pt x="13097" y="21695"/>
                  </a:lnTo>
                  <a:lnTo>
                    <a:pt x="6894" y="29671"/>
                  </a:lnTo>
                  <a:lnTo>
                    <a:pt x="0" y="51012"/>
                  </a:lnTo>
                  <a:lnTo>
                    <a:pt x="3980" y="110075"/>
                  </a:lnTo>
                  <a:lnTo>
                    <a:pt x="12911" y="168016"/>
                  </a:lnTo>
                  <a:lnTo>
                    <a:pt x="13788" y="182200"/>
                  </a:lnTo>
                  <a:lnTo>
                    <a:pt x="16713" y="189317"/>
                  </a:lnTo>
                  <a:lnTo>
                    <a:pt x="21002" y="191722"/>
                  </a:lnTo>
                  <a:lnTo>
                    <a:pt x="26201" y="190986"/>
                  </a:lnTo>
                  <a:lnTo>
                    <a:pt x="79649" y="165923"/>
                  </a:lnTo>
                  <a:lnTo>
                    <a:pt x="116165" y="160296"/>
                  </a:lnTo>
                  <a:lnTo>
                    <a:pt x="175975" y="169692"/>
                  </a:lnTo>
                  <a:lnTo>
                    <a:pt x="213207" y="182470"/>
                  </a:lnTo>
                  <a:lnTo>
                    <a:pt x="275149" y="215708"/>
                  </a:lnTo>
                  <a:lnTo>
                    <a:pt x="325333" y="258300"/>
                  </a:lnTo>
                  <a:lnTo>
                    <a:pt x="354289" y="303143"/>
                  </a:lnTo>
                  <a:lnTo>
                    <a:pt x="364188" y="325413"/>
                  </a:lnTo>
                  <a:lnTo>
                    <a:pt x="366248" y="350128"/>
                  </a:lnTo>
                  <a:lnTo>
                    <a:pt x="362094" y="375541"/>
                  </a:lnTo>
                  <a:lnTo>
                    <a:pt x="352449" y="398534"/>
                  </a:lnTo>
                  <a:lnTo>
                    <a:pt x="337244" y="414212"/>
                  </a:lnTo>
                  <a:lnTo>
                    <a:pt x="298887" y="433809"/>
                  </a:lnTo>
                  <a:lnTo>
                    <a:pt x="262363" y="439712"/>
                  </a:lnTo>
                  <a:lnTo>
                    <a:pt x="208100" y="433300"/>
                  </a:lnTo>
                  <a:lnTo>
                    <a:pt x="152321" y="420769"/>
                  </a:lnTo>
                  <a:lnTo>
                    <a:pt x="96243" y="407028"/>
                  </a:lnTo>
                  <a:lnTo>
                    <a:pt x="47128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92441" y="3414225"/>
            <a:ext cx="616894" cy="470791"/>
            <a:chOff x="692441" y="3414225"/>
            <a:chExt cx="616894" cy="470791"/>
          </a:xfrm>
        </p:grpSpPr>
        <p:sp>
          <p:nvSpPr>
            <p:cNvPr id="46" name="Freeform 45"/>
            <p:cNvSpPr/>
            <p:nvPr/>
          </p:nvSpPr>
          <p:spPr>
            <a:xfrm>
              <a:off x="926507" y="3474404"/>
              <a:ext cx="10530" cy="410612"/>
            </a:xfrm>
            <a:custGeom>
              <a:avLst/>
              <a:gdLst/>
              <a:ahLst/>
              <a:cxnLst/>
              <a:rect l="0" t="0" r="0" b="0"/>
              <a:pathLst>
                <a:path w="10530" h="410612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1170" y="149877"/>
                  </a:lnTo>
                  <a:lnTo>
                    <a:pt x="5589" y="195683"/>
                  </a:lnTo>
                  <a:lnTo>
                    <a:pt x="9065" y="256332"/>
                  </a:lnTo>
                  <a:lnTo>
                    <a:pt x="10095" y="311346"/>
                  </a:lnTo>
                  <a:lnTo>
                    <a:pt x="10443" y="371593"/>
                  </a:lnTo>
                  <a:lnTo>
                    <a:pt x="10529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92441" y="3505989"/>
              <a:ext cx="276181" cy="255725"/>
            </a:xfrm>
            <a:custGeom>
              <a:avLst/>
              <a:gdLst/>
              <a:ahLst/>
              <a:cxnLst/>
              <a:rect l="0" t="0" r="0" b="0"/>
              <a:pathLst>
                <a:path w="276181" h="255725">
                  <a:moveTo>
                    <a:pt x="276180" y="168456"/>
                  </a:moveTo>
                  <a:lnTo>
                    <a:pt x="213900" y="187584"/>
                  </a:lnTo>
                  <a:lnTo>
                    <a:pt x="151573" y="212670"/>
                  </a:lnTo>
                  <a:lnTo>
                    <a:pt x="97424" y="239775"/>
                  </a:lnTo>
                  <a:lnTo>
                    <a:pt x="55127" y="255724"/>
                  </a:lnTo>
                  <a:lnTo>
                    <a:pt x="34045" y="253645"/>
                  </a:lnTo>
                  <a:lnTo>
                    <a:pt x="23510" y="249815"/>
                  </a:lnTo>
                  <a:lnTo>
                    <a:pt x="8684" y="236201"/>
                  </a:lnTo>
                  <a:lnTo>
                    <a:pt x="3093" y="227658"/>
                  </a:lnTo>
                  <a:lnTo>
                    <a:pt x="0" y="208806"/>
                  </a:lnTo>
                  <a:lnTo>
                    <a:pt x="13678" y="147244"/>
                  </a:lnTo>
                  <a:lnTo>
                    <a:pt x="31779" y="86331"/>
                  </a:lnTo>
                  <a:lnTo>
                    <a:pt x="57140" y="22952"/>
                  </a:lnTo>
                  <a:lnTo>
                    <a:pt x="656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118732" y="3414225"/>
              <a:ext cx="190603" cy="428697"/>
            </a:xfrm>
            <a:custGeom>
              <a:avLst/>
              <a:gdLst/>
              <a:ahLst/>
              <a:cxnLst/>
              <a:rect l="0" t="0" r="0" b="0"/>
              <a:pathLst>
                <a:path w="190603" h="428697">
                  <a:moveTo>
                    <a:pt x="155216" y="91764"/>
                  </a:moveTo>
                  <a:lnTo>
                    <a:pt x="145641" y="115811"/>
                  </a:lnTo>
                  <a:lnTo>
                    <a:pt x="109060" y="175210"/>
                  </a:lnTo>
                  <a:lnTo>
                    <a:pt x="81411" y="229173"/>
                  </a:lnTo>
                  <a:lnTo>
                    <a:pt x="53419" y="284893"/>
                  </a:lnTo>
                  <a:lnTo>
                    <a:pt x="29795" y="346657"/>
                  </a:lnTo>
                  <a:lnTo>
                    <a:pt x="24604" y="372336"/>
                  </a:lnTo>
                  <a:lnTo>
                    <a:pt x="26196" y="395447"/>
                  </a:lnTo>
                  <a:lnTo>
                    <a:pt x="37042" y="414298"/>
                  </a:lnTo>
                  <a:lnTo>
                    <a:pt x="44848" y="422600"/>
                  </a:lnTo>
                  <a:lnTo>
                    <a:pt x="53561" y="426965"/>
                  </a:lnTo>
                  <a:lnTo>
                    <a:pt x="72601" y="428696"/>
                  </a:lnTo>
                  <a:lnTo>
                    <a:pt x="103051" y="423093"/>
                  </a:lnTo>
                  <a:lnTo>
                    <a:pt x="156721" y="389273"/>
                  </a:lnTo>
                  <a:lnTo>
                    <a:pt x="170703" y="369440"/>
                  </a:lnTo>
                  <a:lnTo>
                    <a:pt x="189211" y="324168"/>
                  </a:lnTo>
                  <a:lnTo>
                    <a:pt x="190602" y="302680"/>
                  </a:lnTo>
                  <a:lnTo>
                    <a:pt x="186151" y="281431"/>
                  </a:lnTo>
                  <a:lnTo>
                    <a:pt x="176374" y="260289"/>
                  </a:lnTo>
                  <a:lnTo>
                    <a:pt x="152126" y="234244"/>
                  </a:lnTo>
                  <a:lnTo>
                    <a:pt x="91774" y="190215"/>
                  </a:lnTo>
                  <a:lnTo>
                    <a:pt x="36288" y="131355"/>
                  </a:lnTo>
                  <a:lnTo>
                    <a:pt x="16123" y="108434"/>
                  </a:lnTo>
                  <a:lnTo>
                    <a:pt x="6439" y="89814"/>
                  </a:lnTo>
                  <a:lnTo>
                    <a:pt x="0" y="54012"/>
                  </a:lnTo>
                  <a:lnTo>
                    <a:pt x="4732" y="33651"/>
                  </a:lnTo>
                  <a:lnTo>
                    <a:pt x="9270" y="24946"/>
                  </a:lnTo>
                  <a:lnTo>
                    <a:pt x="23671" y="12155"/>
                  </a:lnTo>
                  <a:lnTo>
                    <a:pt x="42939" y="3740"/>
                  </a:lnTo>
                  <a:lnTo>
                    <a:pt x="67100" y="0"/>
                  </a:lnTo>
                  <a:lnTo>
                    <a:pt x="87197" y="4577"/>
                  </a:lnTo>
                  <a:lnTo>
                    <a:pt x="101589" y="13240"/>
                  </a:lnTo>
                  <a:lnTo>
                    <a:pt x="113102" y="285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495046" y="3442818"/>
            <a:ext cx="1593376" cy="631711"/>
            <a:chOff x="1495046" y="3442818"/>
            <a:chExt cx="1593376" cy="631711"/>
          </a:xfrm>
        </p:grpSpPr>
        <p:sp>
          <p:nvSpPr>
            <p:cNvPr id="50" name="Freeform 49"/>
            <p:cNvSpPr/>
            <p:nvPr/>
          </p:nvSpPr>
          <p:spPr>
            <a:xfrm>
              <a:off x="1495046" y="355863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537160" y="37692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921125" y="3442818"/>
              <a:ext cx="47705" cy="389556"/>
            </a:xfrm>
            <a:custGeom>
              <a:avLst/>
              <a:gdLst/>
              <a:ahLst/>
              <a:cxnLst/>
              <a:rect l="0" t="0" r="0" b="0"/>
              <a:pathLst>
                <a:path w="47705" h="389556">
                  <a:moveTo>
                    <a:pt x="5590" y="0"/>
                  </a:moveTo>
                  <a:lnTo>
                    <a:pt x="0" y="16768"/>
                  </a:lnTo>
                  <a:lnTo>
                    <a:pt x="3273" y="64620"/>
                  </a:lnTo>
                  <a:lnTo>
                    <a:pt x="6073" y="115853"/>
                  </a:lnTo>
                  <a:lnTo>
                    <a:pt x="16907" y="175743"/>
                  </a:lnTo>
                  <a:lnTo>
                    <a:pt x="26880" y="233787"/>
                  </a:lnTo>
                  <a:lnTo>
                    <a:pt x="37244" y="292319"/>
                  </a:lnTo>
                  <a:lnTo>
                    <a:pt x="44605" y="343586"/>
                  </a:lnTo>
                  <a:lnTo>
                    <a:pt x="47704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126756" y="3790259"/>
              <a:ext cx="85606" cy="200042"/>
            </a:xfrm>
            <a:custGeom>
              <a:avLst/>
              <a:gdLst/>
              <a:ahLst/>
              <a:cxnLst/>
              <a:rect l="0" t="0" r="0" b="0"/>
              <a:pathLst>
                <a:path w="85606" h="200042">
                  <a:moveTo>
                    <a:pt x="0" y="0"/>
                  </a:moveTo>
                  <a:lnTo>
                    <a:pt x="34747" y="37086"/>
                  </a:lnTo>
                  <a:lnTo>
                    <a:pt x="67728" y="95239"/>
                  </a:lnTo>
                  <a:lnTo>
                    <a:pt x="81184" y="116028"/>
                  </a:lnTo>
                  <a:lnTo>
                    <a:pt x="85605" y="140085"/>
                  </a:lnTo>
                  <a:lnTo>
                    <a:pt x="82500" y="164036"/>
                  </a:lnTo>
                  <a:lnTo>
                    <a:pt x="63171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505782" y="3516518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0" y="58617"/>
                  </a:lnTo>
                  <a:lnTo>
                    <a:pt x="1170" y="121196"/>
                  </a:lnTo>
                  <a:lnTo>
                    <a:pt x="11453" y="183644"/>
                  </a:lnTo>
                  <a:lnTo>
                    <a:pt x="19160" y="236057"/>
                  </a:lnTo>
                  <a:lnTo>
                    <a:pt x="29140" y="290875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332009" y="3558632"/>
              <a:ext cx="205359" cy="155903"/>
            </a:xfrm>
            <a:custGeom>
              <a:avLst/>
              <a:gdLst/>
              <a:ahLst/>
              <a:cxnLst/>
              <a:rect l="0" t="0" r="0" b="0"/>
              <a:pathLst>
                <a:path w="205359" h="155903">
                  <a:moveTo>
                    <a:pt x="205358" y="126342"/>
                  </a:moveTo>
                  <a:lnTo>
                    <a:pt x="143266" y="131931"/>
                  </a:lnTo>
                  <a:lnTo>
                    <a:pt x="89687" y="147673"/>
                  </a:lnTo>
                  <a:lnTo>
                    <a:pt x="54882" y="154889"/>
                  </a:lnTo>
                  <a:lnTo>
                    <a:pt x="41870" y="155902"/>
                  </a:lnTo>
                  <a:lnTo>
                    <a:pt x="21173" y="150788"/>
                  </a:lnTo>
                  <a:lnTo>
                    <a:pt x="12378" y="146148"/>
                  </a:lnTo>
                  <a:lnTo>
                    <a:pt x="6515" y="138376"/>
                  </a:lnTo>
                  <a:lnTo>
                    <a:pt x="0" y="117263"/>
                  </a:lnTo>
                  <a:lnTo>
                    <a:pt x="1922" y="79068"/>
                  </a:lnTo>
                  <a:lnTo>
                    <a:pt x="13203" y="24884"/>
                  </a:lnTo>
                  <a:lnTo>
                    <a:pt x="1584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676549" y="3483498"/>
              <a:ext cx="179930" cy="406667"/>
            </a:xfrm>
            <a:custGeom>
              <a:avLst/>
              <a:gdLst/>
              <a:ahLst/>
              <a:cxnLst/>
              <a:rect l="0" t="0" r="0" b="0"/>
              <a:pathLst>
                <a:path w="179930" h="406667">
                  <a:moveTo>
                    <a:pt x="155616" y="85662"/>
                  </a:moveTo>
                  <a:lnTo>
                    <a:pt x="119700" y="140707"/>
                  </a:lnTo>
                  <a:lnTo>
                    <a:pt x="92283" y="192115"/>
                  </a:lnTo>
                  <a:lnTo>
                    <a:pt x="65734" y="254056"/>
                  </a:lnTo>
                  <a:lnTo>
                    <a:pt x="53721" y="307441"/>
                  </a:lnTo>
                  <a:lnTo>
                    <a:pt x="54455" y="349076"/>
                  </a:lnTo>
                  <a:lnTo>
                    <a:pt x="60353" y="374700"/>
                  </a:lnTo>
                  <a:lnTo>
                    <a:pt x="70773" y="393888"/>
                  </a:lnTo>
                  <a:lnTo>
                    <a:pt x="79167" y="399940"/>
                  </a:lnTo>
                  <a:lnTo>
                    <a:pt x="100972" y="406666"/>
                  </a:lnTo>
                  <a:lnTo>
                    <a:pt x="123141" y="403415"/>
                  </a:lnTo>
                  <a:lnTo>
                    <a:pt x="133966" y="399273"/>
                  </a:lnTo>
                  <a:lnTo>
                    <a:pt x="149114" y="385312"/>
                  </a:lnTo>
                  <a:lnTo>
                    <a:pt x="172308" y="337598"/>
                  </a:lnTo>
                  <a:lnTo>
                    <a:pt x="179802" y="316957"/>
                  </a:lnTo>
                  <a:lnTo>
                    <a:pt x="179929" y="306539"/>
                  </a:lnTo>
                  <a:lnTo>
                    <a:pt x="173831" y="285606"/>
                  </a:lnTo>
                  <a:lnTo>
                    <a:pt x="144251" y="236167"/>
                  </a:lnTo>
                  <a:lnTo>
                    <a:pt x="99781" y="191220"/>
                  </a:lnTo>
                  <a:lnTo>
                    <a:pt x="42642" y="148857"/>
                  </a:lnTo>
                  <a:lnTo>
                    <a:pt x="28197" y="133636"/>
                  </a:lnTo>
                  <a:lnTo>
                    <a:pt x="5490" y="85047"/>
                  </a:lnTo>
                  <a:lnTo>
                    <a:pt x="0" y="48305"/>
                  </a:lnTo>
                  <a:lnTo>
                    <a:pt x="4955" y="27725"/>
                  </a:lnTo>
                  <a:lnTo>
                    <a:pt x="9552" y="18961"/>
                  </a:lnTo>
                  <a:lnTo>
                    <a:pt x="24018" y="6104"/>
                  </a:lnTo>
                  <a:lnTo>
                    <a:pt x="32789" y="1038"/>
                  </a:lnTo>
                  <a:lnTo>
                    <a:pt x="40976" y="0"/>
                  </a:lnTo>
                  <a:lnTo>
                    <a:pt x="56312" y="5087"/>
                  </a:lnTo>
                  <a:lnTo>
                    <a:pt x="102974" y="330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011150" y="3853430"/>
              <a:ext cx="77272" cy="221099"/>
            </a:xfrm>
            <a:custGeom>
              <a:avLst/>
              <a:gdLst/>
              <a:ahLst/>
              <a:cxnLst/>
              <a:rect l="0" t="0" r="0" b="0"/>
              <a:pathLst>
                <a:path w="77272" h="221099">
                  <a:moveTo>
                    <a:pt x="0" y="0"/>
                  </a:moveTo>
                  <a:lnTo>
                    <a:pt x="29308" y="34897"/>
                  </a:lnTo>
                  <a:lnTo>
                    <a:pt x="55000" y="96116"/>
                  </a:lnTo>
                  <a:lnTo>
                    <a:pt x="75595" y="151177"/>
                  </a:lnTo>
                  <a:lnTo>
                    <a:pt x="77271" y="175984"/>
                  </a:lnTo>
                  <a:lnTo>
                    <a:pt x="73699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3262366" y="3379647"/>
            <a:ext cx="1900034" cy="505369"/>
            <a:chOff x="3262366" y="3379647"/>
            <a:chExt cx="1900034" cy="505369"/>
          </a:xfrm>
        </p:grpSpPr>
        <p:sp>
          <p:nvSpPr>
            <p:cNvPr id="59" name="Freeform 58"/>
            <p:cNvSpPr/>
            <p:nvPr/>
          </p:nvSpPr>
          <p:spPr>
            <a:xfrm>
              <a:off x="3262366" y="3392875"/>
              <a:ext cx="264681" cy="424430"/>
            </a:xfrm>
            <a:custGeom>
              <a:avLst/>
              <a:gdLst/>
              <a:ahLst/>
              <a:cxnLst/>
              <a:rect l="0" t="0" r="0" b="0"/>
              <a:pathLst>
                <a:path w="264681" h="424430">
                  <a:moveTo>
                    <a:pt x="54110" y="39415"/>
                  </a:moveTo>
                  <a:lnTo>
                    <a:pt x="34982" y="93290"/>
                  </a:lnTo>
                  <a:lnTo>
                    <a:pt x="4307" y="139273"/>
                  </a:lnTo>
                  <a:lnTo>
                    <a:pt x="1021" y="141082"/>
                  </a:lnTo>
                  <a:lnTo>
                    <a:pt x="0" y="138778"/>
                  </a:lnTo>
                  <a:lnTo>
                    <a:pt x="6767" y="109865"/>
                  </a:lnTo>
                  <a:lnTo>
                    <a:pt x="21625" y="86155"/>
                  </a:lnTo>
                  <a:lnTo>
                    <a:pt x="75269" y="28930"/>
                  </a:lnTo>
                  <a:lnTo>
                    <a:pt x="90420" y="16038"/>
                  </a:lnTo>
                  <a:lnTo>
                    <a:pt x="108853" y="6408"/>
                  </a:lnTo>
                  <a:lnTo>
                    <a:pt x="144550" y="0"/>
                  </a:lnTo>
                  <a:lnTo>
                    <a:pt x="168005" y="4739"/>
                  </a:lnTo>
                  <a:lnTo>
                    <a:pt x="197821" y="20561"/>
                  </a:lnTo>
                  <a:lnTo>
                    <a:pt x="228857" y="46869"/>
                  </a:lnTo>
                  <a:lnTo>
                    <a:pt x="237061" y="66904"/>
                  </a:lnTo>
                  <a:lnTo>
                    <a:pt x="247916" y="117894"/>
                  </a:lnTo>
                  <a:lnTo>
                    <a:pt x="252304" y="164703"/>
                  </a:lnTo>
                  <a:lnTo>
                    <a:pt x="248015" y="215617"/>
                  </a:lnTo>
                  <a:lnTo>
                    <a:pt x="239336" y="267748"/>
                  </a:lnTo>
                  <a:lnTo>
                    <a:pt x="210281" y="329359"/>
                  </a:lnTo>
                  <a:lnTo>
                    <a:pt x="186821" y="370079"/>
                  </a:lnTo>
                  <a:lnTo>
                    <a:pt x="137791" y="413646"/>
                  </a:lnTo>
                  <a:lnTo>
                    <a:pt x="113919" y="422159"/>
                  </a:lnTo>
                  <a:lnTo>
                    <a:pt x="101001" y="424429"/>
                  </a:lnTo>
                  <a:lnTo>
                    <a:pt x="80410" y="420712"/>
                  </a:lnTo>
                  <a:lnTo>
                    <a:pt x="71644" y="416445"/>
                  </a:lnTo>
                  <a:lnTo>
                    <a:pt x="58783" y="402346"/>
                  </a:lnTo>
                  <a:lnTo>
                    <a:pt x="53716" y="393673"/>
                  </a:lnTo>
                  <a:lnTo>
                    <a:pt x="51205" y="374677"/>
                  </a:lnTo>
                  <a:lnTo>
                    <a:pt x="55159" y="355707"/>
                  </a:lnTo>
                  <a:lnTo>
                    <a:pt x="64715" y="339476"/>
                  </a:lnTo>
                  <a:lnTo>
                    <a:pt x="79881" y="327583"/>
                  </a:lnTo>
                  <a:lnTo>
                    <a:pt x="99489" y="319568"/>
                  </a:lnTo>
                  <a:lnTo>
                    <a:pt x="135666" y="316226"/>
                  </a:lnTo>
                  <a:lnTo>
                    <a:pt x="190629" y="328060"/>
                  </a:lnTo>
                  <a:lnTo>
                    <a:pt x="240457" y="344855"/>
                  </a:lnTo>
                  <a:lnTo>
                    <a:pt x="264680" y="355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653388" y="3737616"/>
              <a:ext cx="29256" cy="147400"/>
            </a:xfrm>
            <a:custGeom>
              <a:avLst/>
              <a:gdLst/>
              <a:ahLst/>
              <a:cxnLst/>
              <a:rect l="0" t="0" r="0" b="0"/>
              <a:pathLst>
                <a:path w="29256" h="147400">
                  <a:moveTo>
                    <a:pt x="0" y="0"/>
                  </a:moveTo>
                  <a:lnTo>
                    <a:pt x="15641" y="17981"/>
                  </a:lnTo>
                  <a:lnTo>
                    <a:pt x="23720" y="34898"/>
                  </a:lnTo>
                  <a:lnTo>
                    <a:pt x="29255" y="69742"/>
                  </a:lnTo>
                  <a:lnTo>
                    <a:pt x="25306" y="104113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809390" y="3405049"/>
              <a:ext cx="296725" cy="367163"/>
            </a:xfrm>
            <a:custGeom>
              <a:avLst/>
              <a:gdLst/>
              <a:ahLst/>
              <a:cxnLst/>
              <a:rect l="0" t="0" r="0" b="0"/>
              <a:pathLst>
                <a:path w="296725" h="367163">
                  <a:moveTo>
                    <a:pt x="54568" y="16712"/>
                  </a:moveTo>
                  <a:lnTo>
                    <a:pt x="34325" y="75329"/>
                  </a:lnTo>
                  <a:lnTo>
                    <a:pt x="9904" y="128807"/>
                  </a:lnTo>
                  <a:lnTo>
                    <a:pt x="3735" y="137065"/>
                  </a:lnTo>
                  <a:lnTo>
                    <a:pt x="792" y="137892"/>
                  </a:lnTo>
                  <a:lnTo>
                    <a:pt x="0" y="133764"/>
                  </a:lnTo>
                  <a:lnTo>
                    <a:pt x="7134" y="99105"/>
                  </a:lnTo>
                  <a:lnTo>
                    <a:pt x="41296" y="37608"/>
                  </a:lnTo>
                  <a:lnTo>
                    <a:pt x="61814" y="11725"/>
                  </a:lnTo>
                  <a:lnTo>
                    <a:pt x="85085" y="2798"/>
                  </a:lnTo>
                  <a:lnTo>
                    <a:pt x="113755" y="0"/>
                  </a:lnTo>
                  <a:lnTo>
                    <a:pt x="142095" y="2655"/>
                  </a:lnTo>
                  <a:lnTo>
                    <a:pt x="164049" y="10855"/>
                  </a:lnTo>
                  <a:lnTo>
                    <a:pt x="181605" y="23468"/>
                  </a:lnTo>
                  <a:lnTo>
                    <a:pt x="203473" y="50299"/>
                  </a:lnTo>
                  <a:lnTo>
                    <a:pt x="225808" y="106793"/>
                  </a:lnTo>
                  <a:lnTo>
                    <a:pt x="232023" y="168300"/>
                  </a:lnTo>
                  <a:lnTo>
                    <a:pt x="230131" y="226723"/>
                  </a:lnTo>
                  <a:lnTo>
                    <a:pt x="213250" y="283324"/>
                  </a:lnTo>
                  <a:lnTo>
                    <a:pt x="180547" y="339037"/>
                  </a:lnTo>
                  <a:lnTo>
                    <a:pt x="165541" y="354160"/>
                  </a:lnTo>
                  <a:lnTo>
                    <a:pt x="147173" y="364781"/>
                  </a:lnTo>
                  <a:lnTo>
                    <a:pt x="127311" y="367162"/>
                  </a:lnTo>
                  <a:lnTo>
                    <a:pt x="107956" y="363150"/>
                  </a:lnTo>
                  <a:lnTo>
                    <a:pt x="91554" y="353569"/>
                  </a:lnTo>
                  <a:lnTo>
                    <a:pt x="87414" y="345398"/>
                  </a:lnTo>
                  <a:lnTo>
                    <a:pt x="85934" y="323842"/>
                  </a:lnTo>
                  <a:lnTo>
                    <a:pt x="92295" y="304903"/>
                  </a:lnTo>
                  <a:lnTo>
                    <a:pt x="115443" y="273680"/>
                  </a:lnTo>
                  <a:lnTo>
                    <a:pt x="135046" y="265451"/>
                  </a:lnTo>
                  <a:lnTo>
                    <a:pt x="159356" y="262963"/>
                  </a:lnTo>
                  <a:lnTo>
                    <a:pt x="213091" y="270899"/>
                  </a:lnTo>
                  <a:lnTo>
                    <a:pt x="272019" y="285972"/>
                  </a:lnTo>
                  <a:lnTo>
                    <a:pt x="296724" y="2904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306155" y="3474404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21057" y="54144"/>
                  </a:lnTo>
                  <a:lnTo>
                    <a:pt x="15468" y="109091"/>
                  </a:lnTo>
                  <a:lnTo>
                    <a:pt x="11505" y="166175"/>
                  </a:lnTo>
                  <a:lnTo>
                    <a:pt x="7602" y="229443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209384" y="3484932"/>
              <a:ext cx="96772" cy="145304"/>
            </a:xfrm>
            <a:custGeom>
              <a:avLst/>
              <a:gdLst/>
              <a:ahLst/>
              <a:cxnLst/>
              <a:rect l="0" t="0" r="0" b="0"/>
              <a:pathLst>
                <a:path w="96772" h="145304">
                  <a:moveTo>
                    <a:pt x="96771" y="94757"/>
                  </a:moveTo>
                  <a:lnTo>
                    <a:pt x="42896" y="130674"/>
                  </a:lnTo>
                  <a:lnTo>
                    <a:pt x="22524" y="144255"/>
                  </a:lnTo>
                  <a:lnTo>
                    <a:pt x="14518" y="145303"/>
                  </a:lnTo>
                  <a:lnTo>
                    <a:pt x="8010" y="142492"/>
                  </a:lnTo>
                  <a:lnTo>
                    <a:pt x="2503" y="137109"/>
                  </a:lnTo>
                  <a:lnTo>
                    <a:pt x="0" y="130010"/>
                  </a:lnTo>
                  <a:lnTo>
                    <a:pt x="340" y="112765"/>
                  </a:lnTo>
                  <a:lnTo>
                    <a:pt x="13247" y="59650"/>
                  </a:lnTo>
                  <a:lnTo>
                    <a:pt x="17535" y="35870"/>
                  </a:lnTo>
                  <a:lnTo>
                    <a:pt x="125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453554" y="3706031"/>
              <a:ext cx="25184" cy="147400"/>
            </a:xfrm>
            <a:custGeom>
              <a:avLst/>
              <a:gdLst/>
              <a:ahLst/>
              <a:cxnLst/>
              <a:rect l="0" t="0" r="0" b="0"/>
              <a:pathLst>
                <a:path w="25184" h="147400">
                  <a:moveTo>
                    <a:pt x="10528" y="0"/>
                  </a:moveTo>
                  <a:lnTo>
                    <a:pt x="25183" y="43962"/>
                  </a:lnTo>
                  <a:lnTo>
                    <a:pt x="24099" y="79836"/>
                  </a:lnTo>
                  <a:lnTo>
                    <a:pt x="13253" y="12313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663335" y="3379647"/>
              <a:ext cx="292694" cy="339949"/>
            </a:xfrm>
            <a:custGeom>
              <a:avLst/>
              <a:gdLst/>
              <a:ahLst/>
              <a:cxnLst/>
              <a:rect l="0" t="0" r="0" b="0"/>
              <a:pathLst>
                <a:path w="292694" h="339949">
                  <a:moveTo>
                    <a:pt x="95545" y="0"/>
                  </a:moveTo>
                  <a:lnTo>
                    <a:pt x="46047" y="55088"/>
                  </a:lnTo>
                  <a:lnTo>
                    <a:pt x="4266" y="101375"/>
                  </a:lnTo>
                  <a:lnTo>
                    <a:pt x="768" y="100339"/>
                  </a:lnTo>
                  <a:lnTo>
                    <a:pt x="0" y="83590"/>
                  </a:lnTo>
                  <a:lnTo>
                    <a:pt x="6678" y="66007"/>
                  </a:lnTo>
                  <a:lnTo>
                    <a:pt x="30028" y="35656"/>
                  </a:lnTo>
                  <a:lnTo>
                    <a:pt x="55856" y="19793"/>
                  </a:lnTo>
                  <a:lnTo>
                    <a:pt x="114727" y="8629"/>
                  </a:lnTo>
                  <a:lnTo>
                    <a:pt x="125880" y="5753"/>
                  </a:lnTo>
                  <a:lnTo>
                    <a:pt x="147632" y="8796"/>
                  </a:lnTo>
                  <a:lnTo>
                    <a:pt x="176489" y="23663"/>
                  </a:lnTo>
                  <a:lnTo>
                    <a:pt x="191182" y="37423"/>
                  </a:lnTo>
                  <a:lnTo>
                    <a:pt x="201611" y="55237"/>
                  </a:lnTo>
                  <a:lnTo>
                    <a:pt x="203907" y="74853"/>
                  </a:lnTo>
                  <a:lnTo>
                    <a:pt x="199858" y="94099"/>
                  </a:lnTo>
                  <a:lnTo>
                    <a:pt x="178195" y="125519"/>
                  </a:lnTo>
                  <a:lnTo>
                    <a:pt x="171702" y="132813"/>
                  </a:lnTo>
                  <a:lnTo>
                    <a:pt x="170883" y="136505"/>
                  </a:lnTo>
                  <a:lnTo>
                    <a:pt x="173847" y="137797"/>
                  </a:lnTo>
                  <a:lnTo>
                    <a:pt x="187668" y="138452"/>
                  </a:lnTo>
                  <a:lnTo>
                    <a:pt x="209409" y="142643"/>
                  </a:lnTo>
                  <a:lnTo>
                    <a:pt x="242367" y="162758"/>
                  </a:lnTo>
                  <a:lnTo>
                    <a:pt x="268770" y="190944"/>
                  </a:lnTo>
                  <a:lnTo>
                    <a:pt x="285821" y="221523"/>
                  </a:lnTo>
                  <a:lnTo>
                    <a:pt x="292693" y="258399"/>
                  </a:lnTo>
                  <a:lnTo>
                    <a:pt x="288062" y="282131"/>
                  </a:lnTo>
                  <a:lnTo>
                    <a:pt x="277035" y="303206"/>
                  </a:lnTo>
                  <a:lnTo>
                    <a:pt x="260436" y="320372"/>
                  </a:lnTo>
                  <a:lnTo>
                    <a:pt x="225770" y="337601"/>
                  </a:lnTo>
                  <a:lnTo>
                    <a:pt x="199436" y="339948"/>
                  </a:lnTo>
                  <a:lnTo>
                    <a:pt x="149992" y="331923"/>
                  </a:lnTo>
                  <a:lnTo>
                    <a:pt x="116603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106321" y="3737616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21057" y="0"/>
                  </a:moveTo>
                  <a:lnTo>
                    <a:pt x="17937" y="42692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116850" y="3621803"/>
              <a:ext cx="45550" cy="168457"/>
            </a:xfrm>
            <a:custGeom>
              <a:avLst/>
              <a:gdLst/>
              <a:ahLst/>
              <a:cxnLst/>
              <a:rect l="0" t="0" r="0" b="0"/>
              <a:pathLst>
                <a:path w="45550" h="168457">
                  <a:moveTo>
                    <a:pt x="0" y="0"/>
                  </a:moveTo>
                  <a:lnTo>
                    <a:pt x="27511" y="53875"/>
                  </a:lnTo>
                  <a:lnTo>
                    <a:pt x="45549" y="105447"/>
                  </a:lnTo>
                  <a:lnTo>
                    <a:pt x="42113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5401119" y="3253305"/>
            <a:ext cx="420708" cy="547483"/>
            <a:chOff x="5401119" y="3253305"/>
            <a:chExt cx="420708" cy="547483"/>
          </a:xfrm>
        </p:grpSpPr>
        <p:sp>
          <p:nvSpPr>
            <p:cNvPr id="69" name="Freeform 68"/>
            <p:cNvSpPr/>
            <p:nvPr/>
          </p:nvSpPr>
          <p:spPr>
            <a:xfrm>
              <a:off x="5401119" y="3253305"/>
              <a:ext cx="31586" cy="442198"/>
            </a:xfrm>
            <a:custGeom>
              <a:avLst/>
              <a:gdLst/>
              <a:ahLst/>
              <a:cxnLst/>
              <a:rect l="0" t="0" r="0" b="0"/>
              <a:pathLst>
                <a:path w="31586" h="442198">
                  <a:moveTo>
                    <a:pt x="31585" y="0"/>
                  </a:moveTo>
                  <a:lnTo>
                    <a:pt x="31585" y="54145"/>
                  </a:lnTo>
                  <a:lnTo>
                    <a:pt x="31585" y="109092"/>
                  </a:lnTo>
                  <a:lnTo>
                    <a:pt x="31585" y="156586"/>
                  </a:lnTo>
                  <a:lnTo>
                    <a:pt x="31585" y="207703"/>
                  </a:lnTo>
                  <a:lnTo>
                    <a:pt x="25996" y="265483"/>
                  </a:lnTo>
                  <a:lnTo>
                    <a:pt x="22520" y="315878"/>
                  </a:lnTo>
                  <a:lnTo>
                    <a:pt x="15901" y="366035"/>
                  </a:lnTo>
                  <a:lnTo>
                    <a:pt x="2903" y="423719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529248" y="3263834"/>
              <a:ext cx="169053" cy="477136"/>
            </a:xfrm>
            <a:custGeom>
              <a:avLst/>
              <a:gdLst/>
              <a:ahLst/>
              <a:cxnLst/>
              <a:rect l="0" t="0" r="0" b="0"/>
              <a:pathLst>
                <a:path w="169053" h="477136">
                  <a:moveTo>
                    <a:pt x="145612" y="0"/>
                  </a:moveTo>
                  <a:lnTo>
                    <a:pt x="128844" y="11178"/>
                  </a:lnTo>
                  <a:lnTo>
                    <a:pt x="86019" y="73217"/>
                  </a:lnTo>
                  <a:lnTo>
                    <a:pt x="65124" y="125294"/>
                  </a:lnTo>
                  <a:lnTo>
                    <a:pt x="42799" y="187573"/>
                  </a:lnTo>
                  <a:lnTo>
                    <a:pt x="21188" y="250871"/>
                  </a:lnTo>
                  <a:lnTo>
                    <a:pt x="10030" y="310124"/>
                  </a:lnTo>
                  <a:lnTo>
                    <a:pt x="0" y="373332"/>
                  </a:lnTo>
                  <a:lnTo>
                    <a:pt x="906" y="434486"/>
                  </a:lnTo>
                  <a:lnTo>
                    <a:pt x="9548" y="459827"/>
                  </a:lnTo>
                  <a:lnTo>
                    <a:pt x="17468" y="467988"/>
                  </a:lnTo>
                  <a:lnTo>
                    <a:pt x="38746" y="477057"/>
                  </a:lnTo>
                  <a:lnTo>
                    <a:pt x="48632" y="477135"/>
                  </a:lnTo>
                  <a:lnTo>
                    <a:pt x="65855" y="470983"/>
                  </a:lnTo>
                  <a:lnTo>
                    <a:pt x="119358" y="434624"/>
                  </a:lnTo>
                  <a:lnTo>
                    <a:pt x="153946" y="378361"/>
                  </a:lnTo>
                  <a:lnTo>
                    <a:pt x="168488" y="347243"/>
                  </a:lnTo>
                  <a:lnTo>
                    <a:pt x="169052" y="336781"/>
                  </a:lnTo>
                  <a:lnTo>
                    <a:pt x="163439" y="315797"/>
                  </a:lnTo>
                  <a:lnTo>
                    <a:pt x="150025" y="301011"/>
                  </a:lnTo>
                  <a:lnTo>
                    <a:pt x="141535" y="295430"/>
                  </a:lnTo>
                  <a:lnTo>
                    <a:pt x="107229" y="287576"/>
                  </a:lnTo>
                  <a:lnTo>
                    <a:pt x="84099" y="291978"/>
                  </a:lnTo>
                  <a:lnTo>
                    <a:pt x="50855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811730" y="3653388"/>
              <a:ext cx="10097" cy="147400"/>
            </a:xfrm>
            <a:custGeom>
              <a:avLst/>
              <a:gdLst/>
              <a:ahLst/>
              <a:cxnLst/>
              <a:rect l="0" t="0" r="0" b="0"/>
              <a:pathLst>
                <a:path w="10097" h="147400">
                  <a:moveTo>
                    <a:pt x="0" y="0"/>
                  </a:moveTo>
                  <a:lnTo>
                    <a:pt x="8334" y="37478"/>
                  </a:lnTo>
                  <a:lnTo>
                    <a:pt x="10096" y="9449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6167790" y="3263834"/>
            <a:ext cx="462833" cy="610654"/>
            <a:chOff x="6167790" y="3263834"/>
            <a:chExt cx="462833" cy="610654"/>
          </a:xfrm>
        </p:grpSpPr>
        <p:sp>
          <p:nvSpPr>
            <p:cNvPr id="73" name="Freeform 72"/>
            <p:cNvSpPr/>
            <p:nvPr/>
          </p:nvSpPr>
          <p:spPr>
            <a:xfrm>
              <a:off x="6443440" y="3263834"/>
              <a:ext cx="20892" cy="400084"/>
            </a:xfrm>
            <a:custGeom>
              <a:avLst/>
              <a:gdLst/>
              <a:ahLst/>
              <a:cxnLst/>
              <a:rect l="0" t="0" r="0" b="0"/>
              <a:pathLst>
                <a:path w="20892" h="400084">
                  <a:moveTo>
                    <a:pt x="0" y="0"/>
                  </a:moveTo>
                  <a:lnTo>
                    <a:pt x="14654" y="55141"/>
                  </a:lnTo>
                  <a:lnTo>
                    <a:pt x="19160" y="103555"/>
                  </a:lnTo>
                  <a:lnTo>
                    <a:pt x="20495" y="160534"/>
                  </a:lnTo>
                  <a:lnTo>
                    <a:pt x="20891" y="216281"/>
                  </a:lnTo>
                  <a:lnTo>
                    <a:pt x="15419" y="275433"/>
                  </a:lnTo>
                  <a:lnTo>
                    <a:pt x="11978" y="326235"/>
                  </a:lnTo>
                  <a:lnTo>
                    <a:pt x="10720" y="387122"/>
                  </a:lnTo>
                  <a:lnTo>
                    <a:pt x="10529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453969" y="367444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167790" y="3358590"/>
              <a:ext cx="223009" cy="264608"/>
            </a:xfrm>
            <a:custGeom>
              <a:avLst/>
              <a:gdLst/>
              <a:ahLst/>
              <a:cxnLst/>
              <a:rect l="0" t="0" r="0" b="0"/>
              <a:pathLst>
                <a:path w="223009" h="264608">
                  <a:moveTo>
                    <a:pt x="223008" y="126342"/>
                  </a:moveTo>
                  <a:lnTo>
                    <a:pt x="175569" y="155651"/>
                  </a:lnTo>
                  <a:lnTo>
                    <a:pt x="117255" y="205706"/>
                  </a:lnTo>
                  <a:lnTo>
                    <a:pt x="54511" y="249056"/>
                  </a:lnTo>
                  <a:lnTo>
                    <a:pt x="22954" y="264607"/>
                  </a:lnTo>
                  <a:lnTo>
                    <a:pt x="14769" y="264142"/>
                  </a:lnTo>
                  <a:lnTo>
                    <a:pt x="8143" y="260323"/>
                  </a:lnTo>
                  <a:lnTo>
                    <a:pt x="2555" y="254267"/>
                  </a:lnTo>
                  <a:lnTo>
                    <a:pt x="0" y="245551"/>
                  </a:lnTo>
                  <a:lnTo>
                    <a:pt x="1993" y="212096"/>
                  </a:lnTo>
                  <a:lnTo>
                    <a:pt x="13148" y="162519"/>
                  </a:lnTo>
                  <a:lnTo>
                    <a:pt x="26296" y="120294"/>
                  </a:lnTo>
                  <a:lnTo>
                    <a:pt x="46110" y="68996"/>
                  </a:lnTo>
                  <a:lnTo>
                    <a:pt x="61774" y="17535"/>
                  </a:lnTo>
                  <a:lnTo>
                    <a:pt x="6508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601368" y="3663917"/>
              <a:ext cx="29255" cy="210571"/>
            </a:xfrm>
            <a:custGeom>
              <a:avLst/>
              <a:gdLst/>
              <a:ahLst/>
              <a:cxnLst/>
              <a:rect l="0" t="0" r="0" b="0"/>
              <a:pathLst>
                <a:path w="29255" h="210571">
                  <a:moveTo>
                    <a:pt x="0" y="0"/>
                  </a:moveTo>
                  <a:lnTo>
                    <a:pt x="15641" y="17981"/>
                  </a:lnTo>
                  <a:lnTo>
                    <a:pt x="23719" y="34897"/>
                  </a:lnTo>
                  <a:lnTo>
                    <a:pt x="29254" y="69741"/>
                  </a:lnTo>
                  <a:lnTo>
                    <a:pt x="22719" y="130672"/>
                  </a:lnTo>
                  <a:lnTo>
                    <a:pt x="10163" y="18274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6854052" y="3247022"/>
            <a:ext cx="560249" cy="532709"/>
            <a:chOff x="6854052" y="3247022"/>
            <a:chExt cx="560249" cy="532709"/>
          </a:xfrm>
        </p:grpSpPr>
        <p:sp>
          <p:nvSpPr>
            <p:cNvPr id="78" name="Freeform 77"/>
            <p:cNvSpPr/>
            <p:nvPr/>
          </p:nvSpPr>
          <p:spPr>
            <a:xfrm>
              <a:off x="6854052" y="3263834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31585" y="0"/>
                  </a:moveTo>
                  <a:lnTo>
                    <a:pt x="31585" y="48931"/>
                  </a:lnTo>
                  <a:lnTo>
                    <a:pt x="31585" y="108061"/>
                  </a:lnTo>
                  <a:lnTo>
                    <a:pt x="24349" y="158736"/>
                  </a:lnTo>
                  <a:lnTo>
                    <a:pt x="22032" y="205870"/>
                  </a:lnTo>
                  <a:lnTo>
                    <a:pt x="20176" y="256880"/>
                  </a:lnTo>
                  <a:lnTo>
                    <a:pt x="9661" y="320280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990922" y="3247022"/>
              <a:ext cx="189514" cy="419550"/>
            </a:xfrm>
            <a:custGeom>
              <a:avLst/>
              <a:gdLst/>
              <a:ahLst/>
              <a:cxnLst/>
              <a:rect l="0" t="0" r="0" b="0"/>
              <a:pathLst>
                <a:path w="189514" h="419550">
                  <a:moveTo>
                    <a:pt x="0" y="79983"/>
                  </a:moveTo>
                  <a:lnTo>
                    <a:pt x="37087" y="27278"/>
                  </a:lnTo>
                  <a:lnTo>
                    <a:pt x="55088" y="11325"/>
                  </a:lnTo>
                  <a:lnTo>
                    <a:pt x="77906" y="2675"/>
                  </a:lnTo>
                  <a:lnTo>
                    <a:pt x="102475" y="0"/>
                  </a:lnTo>
                  <a:lnTo>
                    <a:pt x="125093" y="2711"/>
                  </a:lnTo>
                  <a:lnTo>
                    <a:pt x="143724" y="10935"/>
                  </a:lnTo>
                  <a:lnTo>
                    <a:pt x="151968" y="16403"/>
                  </a:lnTo>
                  <a:lnTo>
                    <a:pt x="164247" y="31838"/>
                  </a:lnTo>
                  <a:lnTo>
                    <a:pt x="181663" y="75932"/>
                  </a:lnTo>
                  <a:lnTo>
                    <a:pt x="187963" y="138107"/>
                  </a:lnTo>
                  <a:lnTo>
                    <a:pt x="187883" y="190532"/>
                  </a:lnTo>
                  <a:lnTo>
                    <a:pt x="180972" y="246489"/>
                  </a:lnTo>
                  <a:lnTo>
                    <a:pt x="165035" y="301736"/>
                  </a:lnTo>
                  <a:lnTo>
                    <a:pt x="140146" y="362952"/>
                  </a:lnTo>
                  <a:lnTo>
                    <a:pt x="128188" y="384731"/>
                  </a:lnTo>
                  <a:lnTo>
                    <a:pt x="111954" y="399870"/>
                  </a:lnTo>
                  <a:lnTo>
                    <a:pt x="72937" y="419121"/>
                  </a:lnTo>
                  <a:lnTo>
                    <a:pt x="63833" y="419549"/>
                  </a:lnTo>
                  <a:lnTo>
                    <a:pt x="47477" y="413785"/>
                  </a:lnTo>
                  <a:lnTo>
                    <a:pt x="25115" y="397386"/>
                  </a:lnTo>
                  <a:lnTo>
                    <a:pt x="9262" y="372120"/>
                  </a:lnTo>
                  <a:lnTo>
                    <a:pt x="7236" y="349422"/>
                  </a:lnTo>
                  <a:lnTo>
                    <a:pt x="11404" y="326075"/>
                  </a:lnTo>
                  <a:lnTo>
                    <a:pt x="21056" y="307900"/>
                  </a:lnTo>
                  <a:lnTo>
                    <a:pt x="30415" y="303288"/>
                  </a:lnTo>
                  <a:lnTo>
                    <a:pt x="56412" y="301282"/>
                  </a:lnTo>
                  <a:lnTo>
                    <a:pt x="111186" y="309526"/>
                  </a:lnTo>
                  <a:lnTo>
                    <a:pt x="167847" y="325835"/>
                  </a:lnTo>
                  <a:lnTo>
                    <a:pt x="189513" y="332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338362" y="3527046"/>
              <a:ext cx="75939" cy="252685"/>
            </a:xfrm>
            <a:custGeom>
              <a:avLst/>
              <a:gdLst/>
              <a:ahLst/>
              <a:cxnLst/>
              <a:rect l="0" t="0" r="0" b="0"/>
              <a:pathLst>
                <a:path w="75939" h="252685">
                  <a:moveTo>
                    <a:pt x="0" y="0"/>
                  </a:moveTo>
                  <a:lnTo>
                    <a:pt x="38374" y="29309"/>
                  </a:lnTo>
                  <a:lnTo>
                    <a:pt x="59593" y="55088"/>
                  </a:lnTo>
                  <a:lnTo>
                    <a:pt x="75109" y="96131"/>
                  </a:lnTo>
                  <a:lnTo>
                    <a:pt x="75938" y="139748"/>
                  </a:lnTo>
                  <a:lnTo>
                    <a:pt x="65737" y="202473"/>
                  </a:lnTo>
                  <a:lnTo>
                    <a:pt x="52643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7728546" y="3091239"/>
            <a:ext cx="957465" cy="699021"/>
            <a:chOff x="7728546" y="3091239"/>
            <a:chExt cx="957465" cy="699021"/>
          </a:xfrm>
        </p:grpSpPr>
        <p:sp>
          <p:nvSpPr>
            <p:cNvPr id="82" name="Freeform 81"/>
            <p:cNvSpPr/>
            <p:nvPr/>
          </p:nvSpPr>
          <p:spPr>
            <a:xfrm>
              <a:off x="7728546" y="3179606"/>
              <a:ext cx="218165" cy="484843"/>
            </a:xfrm>
            <a:custGeom>
              <a:avLst/>
              <a:gdLst/>
              <a:ahLst/>
              <a:cxnLst/>
              <a:rect l="0" t="0" r="0" b="0"/>
              <a:pathLst>
                <a:path w="218165" h="484843">
                  <a:moveTo>
                    <a:pt x="178355" y="0"/>
                  </a:moveTo>
                  <a:lnTo>
                    <a:pt x="124480" y="37086"/>
                  </a:lnTo>
                  <a:lnTo>
                    <a:pt x="78497" y="84952"/>
                  </a:lnTo>
                  <a:lnTo>
                    <a:pt x="50070" y="148418"/>
                  </a:lnTo>
                  <a:lnTo>
                    <a:pt x="29143" y="209341"/>
                  </a:lnTo>
                  <a:lnTo>
                    <a:pt x="13744" y="269295"/>
                  </a:lnTo>
                  <a:lnTo>
                    <a:pt x="2557" y="329318"/>
                  </a:lnTo>
                  <a:lnTo>
                    <a:pt x="0" y="391564"/>
                  </a:lnTo>
                  <a:lnTo>
                    <a:pt x="5147" y="429144"/>
                  </a:lnTo>
                  <a:lnTo>
                    <a:pt x="19670" y="456916"/>
                  </a:lnTo>
                  <a:lnTo>
                    <a:pt x="38791" y="479964"/>
                  </a:lnTo>
                  <a:lnTo>
                    <a:pt x="47878" y="483752"/>
                  </a:lnTo>
                  <a:lnTo>
                    <a:pt x="70453" y="484842"/>
                  </a:lnTo>
                  <a:lnTo>
                    <a:pt x="103880" y="478879"/>
                  </a:lnTo>
                  <a:lnTo>
                    <a:pt x="158694" y="444921"/>
                  </a:lnTo>
                  <a:lnTo>
                    <a:pt x="183708" y="424417"/>
                  </a:lnTo>
                  <a:lnTo>
                    <a:pt x="200349" y="397934"/>
                  </a:lnTo>
                  <a:lnTo>
                    <a:pt x="215282" y="356375"/>
                  </a:lnTo>
                  <a:lnTo>
                    <a:pt x="218164" y="331134"/>
                  </a:lnTo>
                  <a:lnTo>
                    <a:pt x="213205" y="310557"/>
                  </a:lnTo>
                  <a:lnTo>
                    <a:pt x="208608" y="301795"/>
                  </a:lnTo>
                  <a:lnTo>
                    <a:pt x="194140" y="288939"/>
                  </a:lnTo>
                  <a:lnTo>
                    <a:pt x="156257" y="271154"/>
                  </a:lnTo>
                  <a:lnTo>
                    <a:pt x="132659" y="272981"/>
                  </a:lnTo>
                  <a:lnTo>
                    <a:pt x="76324" y="292358"/>
                  </a:lnTo>
                  <a:lnTo>
                    <a:pt x="52013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064829" y="3621803"/>
              <a:ext cx="39656" cy="168457"/>
            </a:xfrm>
            <a:custGeom>
              <a:avLst/>
              <a:gdLst/>
              <a:ahLst/>
              <a:cxnLst/>
              <a:rect l="0" t="0" r="0" b="0"/>
              <a:pathLst>
                <a:path w="39656" h="168457">
                  <a:moveTo>
                    <a:pt x="0" y="0"/>
                  </a:moveTo>
                  <a:lnTo>
                    <a:pt x="9575" y="24046"/>
                  </a:lnTo>
                  <a:lnTo>
                    <a:pt x="33814" y="65182"/>
                  </a:lnTo>
                  <a:lnTo>
                    <a:pt x="39655" y="100941"/>
                  </a:lnTo>
                  <a:lnTo>
                    <a:pt x="35796" y="135583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457376" y="3091239"/>
              <a:ext cx="228635" cy="562180"/>
            </a:xfrm>
            <a:custGeom>
              <a:avLst/>
              <a:gdLst/>
              <a:ahLst/>
              <a:cxnLst/>
              <a:rect l="0" t="0" r="0" b="0"/>
              <a:pathLst>
                <a:path w="228635" h="562180">
                  <a:moveTo>
                    <a:pt x="207578" y="109424"/>
                  </a:moveTo>
                  <a:lnTo>
                    <a:pt x="164916" y="165083"/>
                  </a:lnTo>
                  <a:lnTo>
                    <a:pt x="123301" y="222383"/>
                  </a:lnTo>
                  <a:lnTo>
                    <a:pt x="110459" y="239176"/>
                  </a:lnTo>
                  <a:lnTo>
                    <a:pt x="83278" y="294446"/>
                  </a:lnTo>
                  <a:lnTo>
                    <a:pt x="57549" y="355805"/>
                  </a:lnTo>
                  <a:lnTo>
                    <a:pt x="39989" y="411079"/>
                  </a:lnTo>
                  <a:lnTo>
                    <a:pt x="22858" y="468079"/>
                  </a:lnTo>
                  <a:lnTo>
                    <a:pt x="20654" y="506071"/>
                  </a:lnTo>
                  <a:lnTo>
                    <a:pt x="24285" y="529037"/>
                  </a:lnTo>
                  <a:lnTo>
                    <a:pt x="32918" y="547822"/>
                  </a:lnTo>
                  <a:lnTo>
                    <a:pt x="38495" y="556107"/>
                  </a:lnTo>
                  <a:lnTo>
                    <a:pt x="45723" y="560461"/>
                  </a:lnTo>
                  <a:lnTo>
                    <a:pt x="63112" y="562179"/>
                  </a:lnTo>
                  <a:lnTo>
                    <a:pt x="92633" y="556569"/>
                  </a:lnTo>
                  <a:lnTo>
                    <a:pt x="123607" y="541909"/>
                  </a:lnTo>
                  <a:lnTo>
                    <a:pt x="149422" y="517158"/>
                  </a:lnTo>
                  <a:lnTo>
                    <a:pt x="166299" y="487597"/>
                  </a:lnTo>
                  <a:lnTo>
                    <a:pt x="173120" y="445433"/>
                  </a:lnTo>
                  <a:lnTo>
                    <a:pt x="169552" y="401485"/>
                  </a:lnTo>
                  <a:lnTo>
                    <a:pt x="149459" y="353118"/>
                  </a:lnTo>
                  <a:lnTo>
                    <a:pt x="109139" y="295779"/>
                  </a:lnTo>
                  <a:lnTo>
                    <a:pt x="78082" y="259319"/>
                  </a:lnTo>
                  <a:lnTo>
                    <a:pt x="44088" y="223651"/>
                  </a:lnTo>
                  <a:lnTo>
                    <a:pt x="10848" y="172386"/>
                  </a:lnTo>
                  <a:lnTo>
                    <a:pt x="3159" y="150275"/>
                  </a:lnTo>
                  <a:lnTo>
                    <a:pt x="0" y="112689"/>
                  </a:lnTo>
                  <a:lnTo>
                    <a:pt x="7122" y="78806"/>
                  </a:lnTo>
                  <a:lnTo>
                    <a:pt x="17491" y="57211"/>
                  </a:lnTo>
                  <a:lnTo>
                    <a:pt x="42071" y="30912"/>
                  </a:lnTo>
                  <a:lnTo>
                    <a:pt x="100486" y="5354"/>
                  </a:lnTo>
                  <a:lnTo>
                    <a:pt x="122546" y="0"/>
                  </a:lnTo>
                  <a:lnTo>
                    <a:pt x="165304" y="6094"/>
                  </a:lnTo>
                  <a:lnTo>
                    <a:pt x="185280" y="13197"/>
                  </a:lnTo>
                  <a:lnTo>
                    <a:pt x="201956" y="24152"/>
                  </a:lnTo>
                  <a:lnTo>
                    <a:pt x="214048" y="39940"/>
                  </a:lnTo>
                  <a:lnTo>
                    <a:pt x="222152" y="57485"/>
                  </a:lnTo>
                  <a:lnTo>
                    <a:pt x="228634" y="883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2013-11-06T15:57:29Z</dcterms:created>
  <dcterms:modified xsi:type="dcterms:W3CDTF">2013-11-06T15:57:58Z</dcterms:modified>
</cp:coreProperties>
</file>